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97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04" autoAdjust="0"/>
    <p:restoredTop sz="96420" autoAdjust="0"/>
  </p:normalViewPr>
  <p:slideViewPr>
    <p:cSldViewPr>
      <p:cViewPr varScale="1">
        <p:scale>
          <a:sx n="130" d="100"/>
          <a:sy n="130" d="100"/>
        </p:scale>
        <p:origin x="114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10/19/2020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10/19/2020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802.11-20/1046r8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8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26417</TotalTime>
  <Words>1630</Words>
  <Application>Microsoft Office PowerPoint</Application>
  <PresentationFormat>On-screen Show (4:3)</PresentationFormat>
  <Paragraphs>251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3703</cp:revision>
  <cp:lastPrinted>1998-02-10T13:28:06Z</cp:lastPrinted>
  <dcterms:created xsi:type="dcterms:W3CDTF">2007-05-21T21:00:37Z</dcterms:created>
  <dcterms:modified xsi:type="dcterms:W3CDTF">2020-10-19T17:49:09Z</dcterms:modified>
  <cp:category>Submission</cp:category>
</cp:coreProperties>
</file>