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1094" r:id="rId9"/>
    <p:sldId id="1089" r:id="rId10"/>
    <p:sldId id="781" r:id="rId11"/>
    <p:sldId id="1092" r:id="rId12"/>
    <p:sldId id="1086" r:id="rId13"/>
    <p:sldId id="1083" r:id="rId14"/>
    <p:sldId id="821" r:id="rId15"/>
    <p:sldId id="1084" r:id="rId16"/>
    <p:sldId id="819" r:id="rId17"/>
    <p:sldId id="820" r:id="rId18"/>
    <p:sldId id="1087" r:id="rId19"/>
    <p:sldId id="1090" r:id="rId20"/>
    <p:sldId id="1093" r:id="rId21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33" autoAdjust="0"/>
    <p:restoredTop sz="94553" autoAdjust="0"/>
  </p:normalViewPr>
  <p:slideViewPr>
    <p:cSldViewPr>
      <p:cViewPr varScale="1">
        <p:scale>
          <a:sx n="127" d="100"/>
          <a:sy n="127" d="100"/>
        </p:scale>
        <p:origin x="19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156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8/28/20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8/28/20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8/28/20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8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2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81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(verbal discussion: rest following existing protection rules.)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83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Discussion:</a:t>
            </a:r>
          </a:p>
          <a:p>
            <a:r>
              <a:rPr lang="en-US" dirty="0"/>
              <a:t>This is more a clarification. It extends to the second bullet.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58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802.11-20/1046r1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unyuhu@fb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5" Type="http://schemas.openxmlformats.org/officeDocument/2006/relationships/hyperlink" Target="mailto:gcherian@qti.qualcomm.com" TargetMode="External"/><Relationship Id="rId4" Type="http://schemas.openxmlformats.org/officeDocument/2006/relationships/hyperlink" Target="mailto:torab@ieee.or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580662"/>
              </p:ext>
            </p:extLst>
          </p:nvPr>
        </p:nvGraphicFramePr>
        <p:xfrm>
          <a:off x="826257" y="2627890"/>
          <a:ext cx="7772401" cy="224758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763000" cy="5090160"/>
          </a:xfrm>
        </p:spPr>
        <p:txBody>
          <a:bodyPr/>
          <a:lstStyle/>
          <a:p>
            <a:r>
              <a:rPr lang="en-US" sz="2000" dirty="0"/>
              <a:t>802.11ax D6.1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&lt;TWT Protection&gt;, same as for Individual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protected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shall include its own traffic and QoS requirement when requesting for a TWT session</a:t>
            </a:r>
          </a:p>
          <a:p>
            <a:pPr lvl="1"/>
            <a:r>
              <a:rPr lang="en-US" sz="1800" dirty="0"/>
              <a:t>=&gt; This allows the AP to perform admission control (accept/reject the request) and update its scheduling</a:t>
            </a:r>
          </a:p>
          <a:p>
            <a:r>
              <a:rPr lang="en-US" sz="2000" dirty="0"/>
              <a:t>To avoid abuse by the STAs, the AP shall announce a policy </a:t>
            </a:r>
          </a:p>
          <a:p>
            <a:pPr lvl="1"/>
            <a:r>
              <a:rPr lang="en-US" sz="1800" dirty="0"/>
              <a:t>That limits the type of traffic that it can accept for the protected TWT sessions, and/or</a:t>
            </a:r>
          </a:p>
          <a:p>
            <a:pPr lvl="1"/>
            <a:r>
              <a:rPr lang="en-US" sz="1800" dirty="0"/>
              <a:t>Limits the amount of time allocated to each and total protected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5A452F-9587-7043-8F9A-FC7F20107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to the </a:t>
            </a:r>
            <a:r>
              <a:rPr lang="en-US" sz="2000" dirty="0" err="1"/>
              <a:t>TGbe</a:t>
            </a:r>
            <a:r>
              <a:rPr lang="en-US" sz="2000" dirty="0"/>
              <a:t> SFD (in R1), a mode where an AP shall be able to announce protected TWT session(s)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 STA carrying latency sensitive traffic may choose to join the protected TWT session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Any STA that accesses the medium shall end its TXOP before the start of the protected SP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5AA261-37F2-3245-A0C0-2E2FA0B88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C7416-3D84-C04B-8214-F9F7621AE17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A7CF1-C81B-504E-9F02-FAB6904EA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0813A9-3E1C-474D-B09B-EDDDA9F6617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802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4A7479-E27F-466A-B932-F41BBAD58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Do you agree to add to the TGbe SFD (</a:t>
            </a:r>
            <a:r>
              <a:rPr lang="en-US" sz="2400" dirty="0">
                <a:latin typeface="Times New Roman"/>
                <a:ea typeface="MS Gothic"/>
              </a:rPr>
              <a:t>in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R1):</a:t>
            </a:r>
          </a:p>
          <a:p>
            <a:pPr lvl="1"/>
            <a:r>
              <a:rPr lang="en-US" sz="2000" dirty="0">
                <a:latin typeface="Times New Roman"/>
                <a:ea typeface="MS Gothic"/>
                <a:cs typeface="+mn-cs"/>
              </a:rPr>
              <a:t>Within a protected TWT SP, a STA that is a member of the TWT session shall be able to access the medium within this SP through one of the following means:</a:t>
            </a:r>
          </a:p>
          <a:p>
            <a:pPr lvl="2">
              <a:spcBef>
                <a:spcPts val="600"/>
              </a:spcBef>
            </a:pPr>
            <a:r>
              <a:rPr lang="en-US" sz="1800" dirty="0">
                <a:latin typeface="Times New Roman"/>
                <a:ea typeface="MS Gothic"/>
                <a:cs typeface="+mn-cs"/>
              </a:rPr>
              <a:t>As a triggered PPDU sent in response to a trigger frame</a:t>
            </a:r>
          </a:p>
          <a:p>
            <a:pPr lvl="2">
              <a:spcBef>
                <a:spcPts val="600"/>
              </a:spcBef>
            </a:pPr>
            <a:r>
              <a:rPr lang="en-US" sz="1800" dirty="0">
                <a:latin typeface="Times New Roman"/>
                <a:ea typeface="MS Gothic"/>
                <a:cs typeface="+mn-cs"/>
              </a:rPr>
              <a:t>An SU PPDU using EDCA</a:t>
            </a:r>
          </a:p>
          <a:p>
            <a:pPr lvl="2">
              <a:spcBef>
                <a:spcPts val="600"/>
              </a:spcBef>
            </a:pPr>
            <a:endParaRPr lang="en-US" sz="18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1006CE-8684-407B-AE74-08C28F1D5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55F02-C9EE-400C-81AF-B379A4384D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4E98B-B7CA-4A8E-94B8-D9B3A7B2DE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B64B28-D92C-42B6-B264-D20DE4CE752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11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protected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D6.1 to TWT Protection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655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C65F26-230A-42B5-9191-AB532282B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to add to the TGbe SFD (in R1):</a:t>
            </a:r>
          </a:p>
          <a:p>
            <a:pPr lvl="1"/>
            <a:r>
              <a:rPr lang="en-US" sz="2000" dirty="0"/>
              <a:t>The definition and usage of a special MAC address to indicate a group of STAs that are part of a TWT session, identified by &lt;MAC address, TWT indicator&gt;</a:t>
            </a:r>
          </a:p>
          <a:p>
            <a:pPr lvl="2"/>
            <a:r>
              <a:rPr lang="en-US" sz="1800" dirty="0"/>
              <a:t>Format TBD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Note: the TWT session could be broadcast or individual</a:t>
            </a:r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90D691-83C1-454E-A992-6B3FF155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FB5222-ECD6-4F17-B873-32E114ABB6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BB4465-4D65-4CA8-902E-F294ADEAA8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38F28E-3825-4461-8EC4-15CD65A79E3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85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A TBD signaling procedure to associate a protected TWT session with indicated TID(s)</a:t>
            </a:r>
          </a:p>
          <a:p>
            <a:pPr lvl="1"/>
            <a:r>
              <a:rPr lang="en-US" sz="2000" dirty="0"/>
              <a:t>Another TBD signaling procedure to associate the TCLAS with the TID</a:t>
            </a:r>
          </a:p>
          <a:p>
            <a:pPr lvl="1"/>
            <a:endParaRPr lang="en-US" sz="2000" dirty="0">
              <a:highlight>
                <a:srgbClr val="FFFF00"/>
              </a:highlight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marR="0" lvl="0" indent="-257175" algn="l" defTabSz="336947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Do you agree that the TGbe SFD shall add support that (in R1):</a:t>
            </a:r>
          </a:p>
          <a:p>
            <a:pPr lvl="1">
              <a:defRPr/>
            </a:pPr>
            <a:r>
              <a:rPr lang="en-US" sz="2000" dirty="0"/>
              <a:t>An AP shall include sufficient information (detailed Signaling TBD) of the protected TWT sessions in the Beacon and Probe Response for a STA to:</a:t>
            </a:r>
          </a:p>
          <a:p>
            <a:pPr lvl="2">
              <a:defRPr/>
            </a:pPr>
            <a:r>
              <a:rPr lang="en-US" sz="1800" dirty="0"/>
              <a:t>Understand the SP start boundary</a:t>
            </a:r>
          </a:p>
          <a:p>
            <a:pPr lvl="2">
              <a:defRPr/>
            </a:pPr>
            <a:r>
              <a:rPr lang="en-US" sz="1800" dirty="0"/>
              <a:t>Decide whether to join such a TWT session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54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shall be able to announce protected TWT session(s) that are for P2P STAs such that:</a:t>
            </a:r>
          </a:p>
          <a:p>
            <a:pPr lvl="2"/>
            <a:r>
              <a:rPr lang="en-US" sz="1800" dirty="0"/>
              <a:t>Only P2P STAs that are member of the TWT session can access the medium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shall be able to announce a policy for admitting a STA into a protected TWT session</a:t>
            </a:r>
          </a:p>
          <a:p>
            <a:pPr lvl="1"/>
            <a:endParaRPr lang="en-US" sz="2000" dirty="0"/>
          </a:p>
          <a:p>
            <a:pPr marL="342900" lvl="1" indent="0">
              <a:buNone/>
            </a:pPr>
            <a:r>
              <a:rPr lang="en-US" sz="2000" dirty="0"/>
              <a:t>Note: may need to define a new term for the protected TWT session with additional access rules as described in this document</a:t>
            </a:r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protected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A STA shall include its traffic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requesting for a protected TWT session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protected TWT</a:t>
            </a:r>
          </a:p>
          <a:p>
            <a:pPr lvl="1"/>
            <a:r>
              <a:rPr lang="en-US" dirty="0"/>
              <a:t>Intending to leveraging existing support in meeting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Protected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allowing associating TIDs with a TWT flow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sz="1600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of delay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Proposed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Protected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7423534-6401-41BF-A813-9D4AAD6148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146778"/>
              </p:ext>
            </p:extLst>
          </p:nvPr>
        </p:nvGraphicFramePr>
        <p:xfrm>
          <a:off x="1866900" y="3767613"/>
          <a:ext cx="5410199" cy="2990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Visio" r:id="rId4" imgW="5152974" imgH="2857595" progId="Visio.Drawing.11">
                  <p:embed/>
                </p:oleObj>
              </mc:Choice>
              <mc:Fallback>
                <p:oleObj name="Visio" r:id="rId4" imgW="5152974" imgH="2857595" progId="Visio.Drawing.11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DA0BD4E-F7B5-4D87-9475-9FDA7BBAA3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66900" y="3767613"/>
                        <a:ext cx="5410199" cy="2990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958177" y="399288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52600"/>
            <a:ext cx="7909560" cy="4404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 limitation: Per the current NAV rules, only the TXOP owner is allowed to transmit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But we want to allow the member STAs to be able to transmit in the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modification: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Introduce a special MAC address to allow UL transmissions from more than one STAs in a TXOP reserved by the AP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With the special MAC address that is assigned to a group of STAs (group, by the virtue that the set of STAs that joined a particular protected TWT), any of the STAs that are part of the group will be able to transmit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example, a CTS sent with the RA set to this special MAC 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Format of this special MAC address can be further discussed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929640"/>
          </a:xfrm>
        </p:spPr>
        <p:txBody>
          <a:bodyPr/>
          <a:lstStyle/>
          <a:p>
            <a:r>
              <a:rPr lang="en-US" dirty="0"/>
              <a:t>NAV Rules for Allowing Member STAs to Tx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83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509016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Proposed extensions of TWT: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AP shall be able to protect an SP for P2P LS traffic who are the members of the protected TWT session (e.g., between two TDLS peers)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Using CTS-2-self as follows is a recommended mechanism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94360"/>
            <a:ext cx="8382000" cy="914400"/>
          </a:xfrm>
        </p:spPr>
        <p:txBody>
          <a:bodyPr/>
          <a:lstStyle/>
          <a:p>
            <a:r>
              <a:rPr lang="en-US" dirty="0"/>
              <a:t>Extension to Support Latency Sensitive P2P Traffic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828800" y="31242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1BFD5D3-2918-4569-AC40-15B41F48F1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180200"/>
              </p:ext>
            </p:extLst>
          </p:nvPr>
        </p:nvGraphicFramePr>
        <p:xfrm>
          <a:off x="1886741" y="2737970"/>
          <a:ext cx="6324600" cy="3586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Visio" r:id="rId4" imgW="5229258" imgH="2971761" progId="Visio.Drawing.11">
                  <p:embed/>
                </p:oleObj>
              </mc:Choice>
              <mc:Fallback>
                <p:oleObj name="Visio" r:id="rId4" imgW="5229258" imgH="2971761" progId="Visio.Drawing.11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919825B-7121-4261-922A-D512B8C991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86741" y="2737970"/>
                        <a:ext cx="6324600" cy="3586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238115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24423</TotalTime>
  <Words>1881</Words>
  <Application>Microsoft Macintosh PowerPoint</Application>
  <PresentationFormat>On-screen Show (4:3)</PresentationFormat>
  <Paragraphs>276</Paragraphs>
  <Slides>20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Times New Roman</vt:lpstr>
      <vt:lpstr>TimesNewRomanPSMT</vt:lpstr>
      <vt:lpstr>Wingdings</vt:lpstr>
      <vt:lpstr>ieee</vt:lpstr>
      <vt:lpstr>Visio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Summary</vt:lpstr>
      <vt:lpstr>Protected TWT</vt:lpstr>
      <vt:lpstr>NAV Rules for Allowing Member STAs to Tx</vt:lpstr>
      <vt:lpstr>Extension to Support Latency Sensitive P2P Traffic</vt:lpstr>
      <vt:lpstr>TWT Protection Field</vt:lpstr>
      <vt:lpstr>What else is Needed?</vt:lpstr>
      <vt:lpstr>SP #1</vt:lpstr>
      <vt:lpstr>SP #2</vt:lpstr>
      <vt:lpstr>SP #3</vt:lpstr>
      <vt:lpstr>SP #4</vt:lpstr>
      <vt:lpstr>SP #5</vt:lpstr>
      <vt:lpstr>SP #6</vt:lpstr>
      <vt:lpstr>SP #7</vt:lpstr>
      <vt:lpstr>SP #8</vt:lpstr>
      <vt:lpstr>SP #9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3541</cp:revision>
  <cp:lastPrinted>1998-02-10T13:28:06Z</cp:lastPrinted>
  <dcterms:created xsi:type="dcterms:W3CDTF">2007-05-21T21:00:37Z</dcterms:created>
  <dcterms:modified xsi:type="dcterms:W3CDTF">2020-08-29T01:47:04Z</dcterms:modified>
  <cp:category>Submission</cp:category>
</cp:coreProperties>
</file>