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1"/>
  </p:notesMasterIdLst>
  <p:handoutMasterIdLst>
    <p:handoutMasterId r:id="rId12"/>
  </p:handoutMasterIdLst>
  <p:sldIdLst>
    <p:sldId id="269" r:id="rId2"/>
    <p:sldId id="778" r:id="rId3"/>
    <p:sldId id="779" r:id="rId4"/>
    <p:sldId id="780" r:id="rId5"/>
    <p:sldId id="781" r:id="rId6"/>
    <p:sldId id="782" r:id="rId7"/>
    <p:sldId id="785" r:id="rId8"/>
    <p:sldId id="784" r:id="rId9"/>
    <p:sldId id="783" r:id="rId10"/>
  </p:sldIdLst>
  <p:sldSz cx="9144000" cy="6858000" type="screen4x3"/>
  <p:notesSz cx="6934200" cy="92805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wen Chu" initials="LC" lastIdx="1" clrIdx="0"/>
  <p:cmAuthor id="2" name="Payam Torab" initials="PT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FF"/>
    <a:srgbClr val="FFFF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97" autoAdjust="0"/>
    <p:restoredTop sz="94694" autoAdjust="0"/>
  </p:normalViewPr>
  <p:slideViewPr>
    <p:cSldViewPr>
      <p:cViewPr varScale="1">
        <p:scale>
          <a:sx n="140" d="100"/>
          <a:sy n="140" d="100"/>
        </p:scale>
        <p:origin x="141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3156" y="6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89C04270-586F-4921-92A6-7B5009FEDA75}" type="datetime1">
              <a:rPr lang="en-US" smtClean="0"/>
              <a:t>8/7/2020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A46B7665-CF11-4B8F-B81B-CE9B8AAF85B1}" type="datetime1">
              <a:rPr lang="en-US" smtClean="0"/>
              <a:t>8/7/2020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6748E210-9FB2-4089-B044-CA4BE725972D}" type="datetime1">
              <a:rPr lang="en-US" smtClean="0"/>
              <a:t>8/7/2020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Q: if using TCLAS with ADDBA, does it redefine TID-&gt;UP definition and the TID in BA params == UP?</a:t>
            </a:r>
          </a:p>
          <a:p>
            <a:endParaRPr lang="en-US" dirty="0"/>
          </a:p>
          <a:p>
            <a:r>
              <a:rPr lang="en-US" dirty="0"/>
              <a:t>Q: consider if to introduce in MAC SAP a new primitive to indicate L-marker for a specific TID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5ECDFF81-EDC1-4434-AD6F-DC990BBA412E}" type="datetime1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78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a parameter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E91AC309-2B9E-47C8-BFDD-D5901BC99C1C}" type="datetime1">
              <a:rPr lang="en-US" smtClean="0"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42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BCF1BB2-C288-8E40-BC88-8F74C5696B21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51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 i="0"/>
            </a:lvl1pPr>
          </a:lstStyle>
          <a:p>
            <a:pPr>
              <a:defRPr/>
            </a:pPr>
            <a:r>
              <a:rPr lang="en-US" dirty="0"/>
              <a:t>Chunyu Hu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B3B72B-49CF-A740-AE67-2D338BB4AB4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989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35AE86-D5F8-EE46-B530-04607947765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93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508759"/>
            <a:ext cx="3808413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508759"/>
            <a:ext cx="3810000" cy="5029200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1EFA9E1-901F-8A4F-AE2F-8206E0469E86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99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BB3C93B-1A5E-684D-A603-0432B37D9A2A}"/>
              </a:ext>
            </a:extLst>
          </p:cNvPr>
          <p:cNvSpPr>
            <a:spLocks noGrp="1"/>
          </p:cNvSpPr>
          <p:nvPr>
            <p:ph type="dt" idx="13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DFF71C7E-BB34-1E41-982C-63CEF188F5CC}"/>
              </a:ext>
            </a:extLst>
          </p:cNvPr>
          <p:cNvSpPr>
            <a:spLocks noGrp="1" noChangeArrowheads="1"/>
          </p:cNvSpPr>
          <p:nvPr>
            <p:ph type="sldNum" idx="1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B8D9AA-495D-0443-9F90-F1BD7FAA3FE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73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Chunyu Hu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9DA8455-179A-3E4C-B4A8-A2DA81D15D88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0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0FEB86-2D24-A44F-971D-5B32DFFDD2E0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0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CF99466-7356-0C41-9339-0A465D438646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9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Chunyu Hu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83968" y="6537960"/>
            <a:ext cx="54864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A8B3328-45B1-7440-A84F-0771E0244507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85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94360"/>
            <a:ext cx="790956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829300" y="365760"/>
            <a:ext cx="27432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endParaRPr kumimoji="0" lang="en-GB" sz="135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909560" cy="4937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797" y="594360"/>
            <a:ext cx="790956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84213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537960"/>
            <a:ext cx="78867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30722E2-09F1-A440-9C67-1062A586F7ED}"/>
              </a:ext>
            </a:extLst>
          </p:cNvPr>
          <p:cNvSpPr>
            <a:spLocks noGrp="1"/>
          </p:cNvSpPr>
          <p:nvPr>
            <p:ph type="dt" idx="2"/>
          </p:nvPr>
        </p:nvSpPr>
        <p:spPr>
          <a:xfrm>
            <a:off x="684214" y="320040"/>
            <a:ext cx="2743200" cy="228600"/>
          </a:xfrm>
          <a:prstGeom prst="rect">
            <a:avLst/>
          </a:prstGeom>
        </p:spPr>
        <p:txBody>
          <a:bodyPr lIns="0" tIns="0" rIns="0" bIns="0"/>
          <a:lstStyle>
            <a:lvl1pPr>
              <a:defRPr b="1"/>
            </a:lvl1pPr>
          </a:lstStyle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E89F20AF-BCB3-D24B-B0BA-4D3884E11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37960" y="320040"/>
            <a:ext cx="2057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noAutofit/>
          </a:bodyPr>
          <a:lstStyle/>
          <a:p>
            <a: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350" b="1" dirty="0">
                <a:solidFill>
                  <a:srgbClr val="000000"/>
                </a:solidFill>
              </a:rPr>
              <a:t>IEEE 802.11-20/1046r0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4674C1EC-8F9C-3147-B768-BF181B2A0708}"/>
              </a:ext>
            </a:extLst>
          </p:cNvPr>
          <p:cNvSpPr>
            <a:spLocks noGrp="1" noChangeArrowheads="1"/>
          </p:cNvSpPr>
          <p:nvPr>
            <p:ph type="sldNum" idx="4"/>
          </p:nvPr>
        </p:nvSpPr>
        <p:spPr bwMode="auto">
          <a:xfrm>
            <a:off x="4283968" y="6537960"/>
            <a:ext cx="54864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2">
            <a:extLst>
              <a:ext uri="{FF2B5EF4-FFF2-40B4-BE49-F238E27FC236}">
                <a16:creationId xmlns:a16="http://schemas.microsoft.com/office/drawing/2014/main" id="{060FBA31-6A64-BB49-9D04-A82D543415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4960" y="6537961"/>
            <a:ext cx="3200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Chunyu Hu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643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600075" indent="-257175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Courier New" charset="0"/>
        <a:buChar char="o"/>
        <a:defRPr sz="1600">
          <a:solidFill>
            <a:srgbClr val="000000"/>
          </a:solidFill>
          <a:latin typeface="+mn-lt"/>
          <a:ea typeface="+mn-ea"/>
        </a:defRPr>
      </a:lvl2pPr>
      <a:lvl3pPr marL="900113" indent="-214313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400">
          <a:solidFill>
            <a:srgbClr val="000000"/>
          </a:solidFill>
          <a:latin typeface="+mn-lt"/>
          <a:ea typeface="+mn-ea"/>
        </a:defRPr>
      </a:lvl3pPr>
      <a:lvl4pPr marL="1243013" indent="-214313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Wingdings" charset="2"/>
        <a:buChar char="§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0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hunyuhu@fb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torab@ieee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2020-07-29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dirty="0"/>
              <a:t>Prioritized EDCA Access Slot Management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2020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74E1A0C1-411E-0348-8C0C-50807DC70EC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49240" y="6537960"/>
            <a:ext cx="3223260" cy="228600"/>
          </a:xfrm>
        </p:spPr>
        <p:txBody>
          <a:bodyPr/>
          <a:lstStyle/>
          <a:p>
            <a:pPr>
              <a:defRPr/>
            </a:pPr>
            <a:r>
              <a:rPr lang="en-US"/>
              <a:t>Chunyu Hu</a:t>
            </a: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553EBBC-B6A1-44FF-937F-284DD69AC6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042010"/>
              </p:ext>
            </p:extLst>
          </p:nvPr>
        </p:nvGraphicFramePr>
        <p:xfrm>
          <a:off x="826257" y="2627890"/>
          <a:ext cx="7772401" cy="1517390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0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Chunyu Hu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Facebook Inc.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1 Hacker way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 Menlo Park, CA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hlinkClick r:id="rId3"/>
                        </a:rPr>
                        <a:t>chunyuhu@fb.com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Payam Torab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hlinkClick r:id="rId4"/>
                        </a:rPr>
                        <a:t>torab@ieee.org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9424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757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87174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D564AA-1BDD-484A-8FB5-16A5AFC2A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Background: new medium access method to provide more predictable, and prioritized channel access (11-20/408r3)</a:t>
            </a:r>
          </a:p>
          <a:p>
            <a:r>
              <a:rPr lang="en-US" sz="2400" dirty="0"/>
              <a:t>First part discusses traffic classification/signaling option to support it</a:t>
            </a:r>
          </a:p>
          <a:p>
            <a:r>
              <a:rPr lang="en-US" sz="2400" dirty="0"/>
              <a:t>Second part discuss the slot management handshake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ADCF611-A6AC-174C-830A-DE5BD870C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E074D-D0C0-6F4D-99BC-E66FC246E3A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033F6-69C5-C040-91AA-F1EBCC1168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503CCD-5AC5-504E-AC1A-66C5EA4A3F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62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F1442D5-9C40-46D1-955E-D2C682A18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Typically all traffic are destinated to AP STA</a:t>
            </a:r>
          </a:p>
          <a:p>
            <a:pPr lvl="1"/>
            <a:r>
              <a:rPr lang="en-US" dirty="0"/>
              <a:t>Note: TDLS / peer-to-peer links create multi-RA case, see NEXT slide / AP.</a:t>
            </a:r>
          </a:p>
          <a:p>
            <a:r>
              <a:rPr lang="en-US" dirty="0"/>
              <a:t>Wearable devices: a device is designed to carry latency sensitive traffic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 all traffic originated from/to this STA are desired to be prioritized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(there can be some small portion of application </a:t>
            </a:r>
            <a:r>
              <a:rPr lang="en-US" dirty="0" err="1">
                <a:sym typeface="Wingdings" panose="05000000000000000000" pitchFamily="2" charset="2"/>
              </a:rPr>
              <a:t>mgmt</a:t>
            </a:r>
            <a:r>
              <a:rPr lang="en-US" dirty="0">
                <a:sym typeface="Wingdings" panose="05000000000000000000" pitchFamily="2" charset="2"/>
              </a:rPr>
              <a:t>/control traffic)</a:t>
            </a:r>
          </a:p>
          <a:p>
            <a:r>
              <a:rPr lang="en-US" dirty="0"/>
              <a:t>A general computing device is running two types of traffic that falls into two categories: e.g. use BE/BK for regular traffic, and VI/VO for latency sensitive traffic; and they do not overlap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 traffic originated from and/or to this STA, affiliated with specific TID(s), can be prioritized; and rest remain as regular traffic</a:t>
            </a:r>
          </a:p>
          <a:p>
            <a:r>
              <a:rPr lang="en-US" dirty="0">
                <a:sym typeface="Wingdings" panose="05000000000000000000" pitchFamily="2" charset="2"/>
              </a:rPr>
              <a:t>A general computing device is running multiple applications. Two of them are using the same VI, but one is latency sensitive (real-time interactive traffic, e.g. AR/VR), and one is regular (video subscription, e.g. Netflix)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 (RA, TID1/AC) and (RA, TID2/AC) differentiate the access service provided to each of these flows, provided they map to different access priority</a:t>
            </a:r>
            <a:br>
              <a:rPr lang="en-US" dirty="0">
                <a:sym typeface="Wingdings" panose="05000000000000000000" pitchFamily="2" charset="2"/>
              </a:rPr>
            </a:br>
            <a:endParaRPr lang="en-US" dirty="0">
              <a:sym typeface="Wingdings" panose="05000000000000000000" pitchFamily="2" charset="2"/>
            </a:endParaRPr>
          </a:p>
          <a:p>
            <a:pPr lvl="2"/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C784E7A-1E2E-4B54-9B4F-402852347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Various Client Device (non-AP STA) Scenarios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24DBDE-DAB2-41A7-A6BC-31FE23ABE5B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DF63E4-5E9E-4AB6-B5FF-E7701FB9D6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32153C-28B1-498B-BEB8-4873238E8AE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191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45CC4B8-A801-4701-889B-C59F09C58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Traffic destinated to multiple clients (or the same client) with different DSCPs values co-exists</a:t>
            </a:r>
          </a:p>
          <a:p>
            <a:pPr lvl="1"/>
            <a:r>
              <a:rPr lang="en-US" dirty="0"/>
              <a:t>STA scenarios are special cases of AP</a:t>
            </a:r>
          </a:p>
          <a:p>
            <a:pPr lvl="1"/>
            <a:r>
              <a:rPr lang="en-US" dirty="0"/>
              <a:t>Note: DSCP has 6 bits, ranging in 0-63. Different DSCP values might map to a single TID and/or single AC</a:t>
            </a:r>
          </a:p>
          <a:p>
            <a:pPr lvl="1"/>
            <a:endParaRPr lang="en-US" dirty="0"/>
          </a:p>
          <a:p>
            <a:r>
              <a:rPr lang="en-US" dirty="0"/>
              <a:t>AP has the following info available:</a:t>
            </a:r>
          </a:p>
          <a:p>
            <a:pPr lvl="1"/>
            <a:r>
              <a:rPr lang="en-US" dirty="0"/>
              <a:t>Packets from IP layer carries {RA, DSCP}</a:t>
            </a:r>
          </a:p>
          <a:p>
            <a:pPr lvl="2"/>
            <a:r>
              <a:rPr lang="en-US" dirty="0"/>
              <a:t>DSCP maps to TSID / UP</a:t>
            </a:r>
          </a:p>
          <a:p>
            <a:pPr lvl="1"/>
            <a:r>
              <a:rPr lang="en-US" dirty="0"/>
              <a:t>Ether frame carries 802.1Q tag:</a:t>
            </a:r>
          </a:p>
          <a:p>
            <a:pPr lvl="2"/>
            <a:r>
              <a:rPr lang="en-US" dirty="0"/>
              <a:t>802.1Q tag </a:t>
            </a:r>
            <a:r>
              <a:rPr lang="en-US" dirty="0">
                <a:sym typeface="Wingdings" panose="05000000000000000000" pitchFamily="2" charset="2"/>
              </a:rPr>
              <a:t> UP 0-7 / TID</a:t>
            </a:r>
            <a:endParaRPr lang="en-US" dirty="0"/>
          </a:p>
          <a:p>
            <a:pPr lvl="1"/>
            <a:r>
              <a:rPr lang="en-US" dirty="0"/>
              <a:t>Additional info from STA:</a:t>
            </a:r>
          </a:p>
          <a:p>
            <a:pPr lvl="2"/>
            <a:r>
              <a:rPr lang="en-US" dirty="0"/>
              <a:t>Attribute that can be attached to STA: operating mode</a:t>
            </a:r>
          </a:p>
          <a:p>
            <a:pPr lvl="3"/>
            <a:r>
              <a:rPr lang="en-US" dirty="0"/>
              <a:t>Can differentiate among STAs in internal queue management</a:t>
            </a:r>
          </a:p>
          <a:p>
            <a:pPr lvl="2"/>
            <a:r>
              <a:rPr lang="en-US" dirty="0"/>
              <a:t>Attribute that can be attached to the STA for a specific TID (for upstream)</a:t>
            </a:r>
          </a:p>
          <a:p>
            <a:pPr lvl="2"/>
            <a:r>
              <a:rPr lang="en-US" dirty="0"/>
              <a:t>Downstream traffic might indicate low QoS priority which can be remapped to a higher priority based on a mirroring of similar traffic travelling in the upstream direction (MSCS)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EA35A2-9211-482E-B446-3D4DD977E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STA Case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19BD92-4B9C-43B7-8945-DB15812910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48233E-4142-4205-BA73-0373677E11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892934-C5F4-4B48-9141-421D4A6A2A9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698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0C9BA38-EADF-43AD-B7B1-FF66C30738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Classification steps:</a:t>
            </a:r>
          </a:p>
          <a:p>
            <a:pPr lvl="1"/>
            <a:r>
              <a:rPr lang="en-US" dirty="0"/>
              <a:t>Input: {RA, DSCP, 802.1Q UP}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dirty="0"/>
              <a:t>{RA, TSID, UP} internal (logic) queues</a:t>
            </a:r>
          </a:p>
          <a:p>
            <a:pPr lvl="2"/>
            <a:r>
              <a:rPr lang="en-US" dirty="0"/>
              <a:t>Tools: QoS mapping, TCLAS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 {</a:t>
            </a:r>
            <a:r>
              <a:rPr lang="en-US" dirty="0"/>
              <a:t>RA, TID/UP} internal queues</a:t>
            </a:r>
          </a:p>
          <a:p>
            <a:r>
              <a:rPr lang="en-US" dirty="0">
                <a:sym typeface="Wingdings" panose="05000000000000000000" pitchFamily="2" charset="2"/>
              </a:rPr>
              <a:t>Each (RA, TID) is associated with a BA agreement, and share a common sequence number space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Multiple TSIDs can be mapped into one TID, but doing so causes HOF blocking issue</a:t>
            </a:r>
            <a:endParaRPr lang="en-US" dirty="0"/>
          </a:p>
          <a:p>
            <a:endParaRPr lang="en-US" dirty="0"/>
          </a:p>
          <a:p>
            <a:r>
              <a:rPr lang="en-US" dirty="0"/>
              <a:t>Question: at any given time period, for all applications running on a non-AP STA, as a source or sink node, do we need more than 8 or even 6 different quality of service streams over one link?</a:t>
            </a:r>
          </a:p>
          <a:p>
            <a:pPr lvl="1"/>
            <a:r>
              <a:rPr lang="en-US" dirty="0"/>
              <a:t>Does the link even capable of providing that many differentiated channel access?</a:t>
            </a:r>
          </a:p>
          <a:p>
            <a:pPr lvl="1"/>
            <a:r>
              <a:rPr lang="en-US" dirty="0"/>
              <a:t>(Answer: no, we don’t really need to, and should avoid so if feasible/practical.)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4ACFFC8-1665-41C8-8CC3-E4163E12A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in (New) TID/TSID/AC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A9001A-9BEC-41CA-903E-391F02DE28E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EA73CF-7C00-408D-A0F0-2065266B1E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979BBD-5936-4A49-B448-8F5A7BB1136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6CE20E23-4A62-4715-B5A3-7B9CFA33B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304" y="1193004"/>
            <a:ext cx="3704172" cy="1917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4097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CE4196E-17F2-42AD-8082-B9F7223E8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Classify traffic to (RA, TID -- L-marker)</a:t>
            </a:r>
          </a:p>
          <a:p>
            <a:pPr lvl="1"/>
            <a:r>
              <a:rPr lang="en-US" dirty="0"/>
              <a:t>L-marker = 1: latency sensitive traffic, associated with whatever mechanism AP/network enables to differentiate from regular traffic</a:t>
            </a:r>
          </a:p>
          <a:p>
            <a:pPr lvl="1"/>
            <a:r>
              <a:rPr lang="en-US" dirty="0"/>
              <a:t>L-marker = 0: regular traffic</a:t>
            </a:r>
          </a:p>
          <a:p>
            <a:pPr lvl="1"/>
            <a:r>
              <a:rPr lang="en-US" dirty="0"/>
              <a:t>Constraint: for the same (RA, TID) pair, there is only one L-marker value for the corresponding traffic stream at any given time</a:t>
            </a:r>
          </a:p>
          <a:p>
            <a:pPr lvl="1"/>
            <a:r>
              <a:rPr lang="en-US" dirty="0"/>
              <a:t>*: if TID range to be used in 11be is extended beyond 7, then extend range as well.</a:t>
            </a:r>
          </a:p>
          <a:p>
            <a:r>
              <a:rPr lang="en-US" dirty="0"/>
              <a:t>Options for signaling: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When establishing BA session, indicate if the associated TID (0-7) is desired to be served as latency sensitive traffic</a:t>
            </a:r>
          </a:p>
          <a:p>
            <a:pPr marL="985838" lvl="2" indent="-342900"/>
            <a:r>
              <a:rPr lang="en-US" dirty="0"/>
              <a:t>Cons: may still want to transfer without a BA session. If don’t mind this limitation, could be a good option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Use a new IE following the Intra-Access Priority field that signals for </a:t>
            </a:r>
            <a:r>
              <a:rPr lang="en-US" dirty="0" err="1"/>
              <a:t>alternateEDCA</a:t>
            </a:r>
            <a:endParaRPr lang="en-US" dirty="0"/>
          </a:p>
          <a:p>
            <a:pPr marL="985838" lvl="2" indent="-342900"/>
            <a:r>
              <a:rPr lang="en-US" dirty="0"/>
              <a:t>User priority bitmap (16 bits) : each bit, if set, indicates being mapped/requested to use prioritized service over regular traffic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Use signaling as part of slot request/response handshake frames</a:t>
            </a:r>
          </a:p>
          <a:p>
            <a:pPr marL="985838" lvl="2" indent="-342900"/>
            <a:r>
              <a:rPr lang="en-US" dirty="0"/>
              <a:t>Similar to ADDTS e.g.</a:t>
            </a:r>
          </a:p>
          <a:p>
            <a:pPr marL="985838" lvl="2" indent="-342900"/>
            <a:r>
              <a:rPr lang="en-US" dirty="0"/>
              <a:t>TBD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46679E-23FA-4000-8BAF-21126AACA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C95E4-397C-4C2E-BAAE-338C12B3EB8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9C9516-EA7A-4652-ABD4-BCD841FCEB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CDCB12-B332-4B75-BF60-93EFFABCAEB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254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CE4196E-17F2-42AD-8082-B9F7223E8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6477000" cy="4937760"/>
          </a:xfrm>
        </p:spPr>
        <p:txBody>
          <a:bodyPr/>
          <a:lstStyle/>
          <a:p>
            <a:r>
              <a:rPr lang="en-US" dirty="0"/>
              <a:t>Options for signaling: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Create a slot assignment request/response frame exchange sequence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Create a field that has 16bits: bit x = 1, means TID x carries latency sensitive traffic</a:t>
            </a:r>
          </a:p>
          <a:p>
            <a:pPr marL="985838" lvl="2" indent="-342900"/>
            <a:r>
              <a:rPr lang="en-US" dirty="0"/>
              <a:t>Any TID can be latency sensitive traffic, and follows corresponding medium access rule per P-EDCA</a:t>
            </a:r>
          </a:p>
          <a:p>
            <a:pPr marL="342900" indent="-342900"/>
            <a:r>
              <a:rPr lang="en-US" dirty="0"/>
              <a:t>DSCP </a:t>
            </a:r>
            <a:r>
              <a:rPr lang="en-US" dirty="0">
                <a:sym typeface="Wingdings" panose="05000000000000000000" pitchFamily="2" charset="2"/>
              </a:rPr>
              <a:t> UP mapping can use any of existing mechanisms, namely:</a:t>
            </a:r>
          </a:p>
          <a:p>
            <a:pPr marL="685800" lvl="1" indent="-342900"/>
            <a:r>
              <a:rPr lang="en-US" dirty="0">
                <a:sym typeface="Wingdings" panose="05000000000000000000" pitchFamily="2" charset="2"/>
              </a:rPr>
              <a:t>QoS map</a:t>
            </a:r>
          </a:p>
          <a:p>
            <a:pPr marL="685800" lvl="1" indent="-342900"/>
            <a:r>
              <a:rPr lang="en-US" dirty="0">
                <a:sym typeface="Wingdings" panose="05000000000000000000" pitchFamily="2" charset="2"/>
              </a:rPr>
              <a:t>TCLAS (used in conjunct with ADDBA e.g., but not limited to)</a:t>
            </a:r>
          </a:p>
          <a:p>
            <a:pPr marL="985838" lvl="2" indent="-342900"/>
            <a:r>
              <a:rPr lang="en-US" dirty="0">
                <a:sym typeface="Wingdings" panose="05000000000000000000" pitchFamily="2" charset="2"/>
              </a:rPr>
              <a:t>Note: TCLAS can be used in ADDBA</a:t>
            </a:r>
            <a:endParaRPr lang="en-US" dirty="0"/>
          </a:p>
          <a:p>
            <a:endParaRPr lang="en-US" dirty="0"/>
          </a:p>
          <a:p>
            <a:r>
              <a:rPr lang="en-US" dirty="0"/>
              <a:t>Expected operation flow:</a:t>
            </a:r>
          </a:p>
          <a:p>
            <a:pPr lvl="1"/>
            <a:r>
              <a:rPr lang="en-US" dirty="0"/>
              <a:t>Association, authentication</a:t>
            </a:r>
          </a:p>
          <a:p>
            <a:pPr lvl="1"/>
            <a:r>
              <a:rPr lang="en-US" dirty="0"/>
              <a:t>ADDBA (with TCLAS)</a:t>
            </a:r>
          </a:p>
          <a:p>
            <a:pPr lvl="1"/>
            <a:r>
              <a:rPr lang="en-US" dirty="0"/>
              <a:t>SLOT-ADD-REQ/RESP with per UP L-marker bitmap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46679E-23FA-4000-8BAF-21126AACA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Preferred Option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C95E4-397C-4C2E-BAAE-338C12B3EB8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9C9516-EA7A-4652-ABD4-BCD841FCEB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CDCB12-B332-4B75-BF60-93EFFABCAEB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1EB3D36-85C1-449C-A185-C22DCD81AF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400" y="3429000"/>
            <a:ext cx="2438400" cy="302895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AB07DE-F76D-4276-B28A-DF54E33484DD}"/>
              </a:ext>
            </a:extLst>
          </p:cNvPr>
          <p:cNvCxnSpPr>
            <a:cxnSpLocks/>
          </p:cNvCxnSpPr>
          <p:nvPr/>
        </p:nvCxnSpPr>
        <p:spPr bwMode="auto">
          <a:xfrm>
            <a:off x="6781800" y="6096000"/>
            <a:ext cx="2667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7441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73E64D6-5813-4B7E-92EB-C3EBFA4D7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 1: A STA marks any of 8 UPs/TIDs as latency sensitive, requesting corresponding service provided over the link</a:t>
            </a:r>
          </a:p>
          <a:p>
            <a:r>
              <a:rPr lang="en-US" dirty="0"/>
              <a:t>Example 2: A STA marks a subset of UPs/TID 0-7 as latency sensitive</a:t>
            </a:r>
          </a:p>
          <a:p>
            <a:r>
              <a:rPr lang="en-US" dirty="0"/>
              <a:t>Example 3: If traffic destinated to the same STA has both latency sensitive and regular traffic for the same AC, there are still at least 4 TID values for default/regular {BE,BK,VI,VO} traffic, the others (one or more) can be used for latency sensitive traffic.</a:t>
            </a:r>
          </a:p>
          <a:p>
            <a:pPr lvl="1"/>
            <a:r>
              <a:rPr lang="en-US" dirty="0"/>
              <a:t>QoS Mapping allows AP maps DSCP to UP with great flexibility</a:t>
            </a:r>
          </a:p>
          <a:p>
            <a:pPr lvl="1"/>
            <a:r>
              <a:rPr lang="en-US" dirty="0"/>
              <a:t>STA can also use TCLAS element in conjunction with ADDBA request to classify MSDU to desired TID/UP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89C6522-4525-480B-8071-492277FAD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AC787F-664B-4E9E-902A-EC1A9971742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30F019-C68C-4CFF-9F27-CF8D4FCA36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63FCB5-2F0C-4CEB-9D2C-751E30158C85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972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BCEB45-6493-4A3C-9948-078AAFEA6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Traffic classified with {L-marker = 1} are transmitted over slot registered for prioritized access as described in 11-20/408 (next contribution is WIP)</a:t>
            </a:r>
          </a:p>
          <a:p>
            <a:r>
              <a:rPr lang="en-US" dirty="0"/>
              <a:t>Traffic with {L-marker=0} follows regular EDCA access</a:t>
            </a:r>
          </a:p>
          <a:p>
            <a:r>
              <a:rPr lang="en-US" dirty="0"/>
              <a:t>MAC switches transmit AC queues to serve queues of {L-marker=0} and {L-marker=1} multiplexed over time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54FBFF1-E291-4AC5-BA21-CAEC32E12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Together with Prioritized EDCA Channel Access per 11-20/408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B01984-895A-46C7-97B1-7515CBE635B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Chunyu Hu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71833A-9860-4EB7-B638-136674449A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16D98D-53E0-4612-915B-92ABFE450A5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10218"/>
      </p:ext>
    </p:extLst>
  </p:cSld>
  <p:clrMapOvr>
    <a:masterClrMapping/>
  </p:clrMapOvr>
</p:sld>
</file>

<file path=ppt/theme/theme1.xml><?xml version="1.0" encoding="utf-8"?>
<a:theme xmlns:a="http://schemas.openxmlformats.org/drawingml/2006/main" name="iee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" id="{C6B0AF35-4A93-B445-96F5-0B751B41F27C}" vid="{ED04804B-1694-8442-95DB-4C07514B8E0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22791</TotalTime>
  <Words>1265</Words>
  <Application>Microsoft Office PowerPoint</Application>
  <PresentationFormat>On-screen Show (4:3)</PresentationFormat>
  <Paragraphs>137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Times New Roman</vt:lpstr>
      <vt:lpstr>Wingdings</vt:lpstr>
      <vt:lpstr>ieee</vt:lpstr>
      <vt:lpstr>Prioritized EDCA Access Slot Management</vt:lpstr>
      <vt:lpstr>Abstract</vt:lpstr>
      <vt:lpstr>Various Client Device (non-AP STA) Scenarios</vt:lpstr>
      <vt:lpstr>AP STA Case</vt:lpstr>
      <vt:lpstr>Consideration in (New) TID/TSID/AC</vt:lpstr>
      <vt:lpstr>Proposal</vt:lpstr>
      <vt:lpstr>Preferred Option</vt:lpstr>
      <vt:lpstr>Examples</vt:lpstr>
      <vt:lpstr>Work Together with Prioritized EDCA Channel Access per 11-20/408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Chunyu Hu</cp:lastModifiedBy>
  <cp:revision>3163</cp:revision>
  <cp:lastPrinted>1998-02-10T13:28:06Z</cp:lastPrinted>
  <dcterms:created xsi:type="dcterms:W3CDTF">2007-05-21T21:00:37Z</dcterms:created>
  <dcterms:modified xsi:type="dcterms:W3CDTF">2020-08-08T01:57:57Z</dcterms:modified>
  <cp:category>Submission</cp:category>
</cp:coreProperties>
</file>