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69" r:id="rId2"/>
    <p:sldId id="778" r:id="rId3"/>
    <p:sldId id="779" r:id="rId4"/>
    <p:sldId id="780" r:id="rId5"/>
    <p:sldId id="781" r:id="rId6"/>
    <p:sldId id="782" r:id="rId7"/>
    <p:sldId id="785" r:id="rId8"/>
    <p:sldId id="784" r:id="rId9"/>
    <p:sldId id="783" r:id="rId10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7" autoAdjust="0"/>
    <p:restoredTop sz="94694" autoAdjust="0"/>
  </p:normalViewPr>
  <p:slideViewPr>
    <p:cSldViewPr>
      <p:cViewPr varScale="1">
        <p:scale>
          <a:sx n="140" d="100"/>
          <a:sy n="140" d="100"/>
        </p:scale>
        <p:origin x="141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9C04270-586F-4921-92A6-7B5009FEDA75}" type="datetime1">
              <a:rPr lang="en-US" smtClean="0"/>
              <a:t>8/7/2020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A46B7665-CF11-4B8F-B81B-CE9B8AAF85B1}" type="datetime1">
              <a:rPr lang="en-US" smtClean="0"/>
              <a:t>8/7/2020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748E210-9FB2-4089-B044-CA4BE725972D}" type="datetime1">
              <a:rPr lang="en-US" smtClean="0"/>
              <a:t>8/7/2020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Q: if using TCLAS with ADDBA, does it redefine TID-&gt;UP definition and the TID in BA params == UP?</a:t>
            </a:r>
          </a:p>
          <a:p>
            <a:endParaRPr lang="en-US" dirty="0"/>
          </a:p>
          <a:p>
            <a:r>
              <a:rPr lang="en-US" dirty="0"/>
              <a:t>Q: consider if to introduce in MAC SAP a new primitive to indicate L-marker for a specific TID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5ECDFF81-EDC1-4434-AD6F-DC990BBA412E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parameter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E91AC309-2B9E-47C8-BFDD-D5901BC99C1C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4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Chunyu Hu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802.11-20/1046r0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yuhu@fb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rab@iee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Prioritized EDCA Access Slot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42010"/>
              </p:ext>
            </p:extLst>
          </p:nvPr>
        </p:nvGraphicFramePr>
        <p:xfrm>
          <a:off x="826257" y="2627890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Background: new medium access method to provide more predictable, and prioritized channel access (11-20/408r3)</a:t>
            </a:r>
          </a:p>
          <a:p>
            <a:r>
              <a:rPr lang="en-US" sz="2400" dirty="0"/>
              <a:t>First part discusses traffic classification/signaling option to support it</a:t>
            </a:r>
          </a:p>
          <a:p>
            <a:r>
              <a:rPr lang="en-US" sz="2400" dirty="0"/>
              <a:t>Second part discuss the slot management handshake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1442D5-9C40-46D1-955E-D2C682A18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all traffic are destinated to AP STA</a:t>
            </a:r>
          </a:p>
          <a:p>
            <a:pPr lvl="1"/>
            <a:r>
              <a:rPr lang="en-US" dirty="0"/>
              <a:t>Note: TDLS / peer-to-peer links create multi-RA case, see NEXT slide / AP.</a:t>
            </a:r>
          </a:p>
          <a:p>
            <a:r>
              <a:rPr lang="en-US" dirty="0"/>
              <a:t>Wearable devices: a device is designed to carry latency sensitive traffic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all traffic originated from/to this STA are desired to be prioritized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(there can be some small portion of application </a:t>
            </a:r>
            <a:r>
              <a:rPr lang="en-US" dirty="0" err="1">
                <a:sym typeface="Wingdings" panose="05000000000000000000" pitchFamily="2" charset="2"/>
              </a:rPr>
              <a:t>mgmt</a:t>
            </a:r>
            <a:r>
              <a:rPr lang="en-US" dirty="0">
                <a:sym typeface="Wingdings" panose="05000000000000000000" pitchFamily="2" charset="2"/>
              </a:rPr>
              <a:t>/control traffic)</a:t>
            </a:r>
          </a:p>
          <a:p>
            <a:r>
              <a:rPr lang="en-US" dirty="0"/>
              <a:t>A general computing device is running two types of traffic that falls into two categories: e.g. use BE/BK for regular traffic, and VI/VO for latency sensitive traffic; and they do not overlap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traffic originated from and/or to this STA, affiliated with specific TID(s), can be prioritized; and rest remain as regular traffic</a:t>
            </a:r>
          </a:p>
          <a:p>
            <a:r>
              <a:rPr lang="en-US" dirty="0">
                <a:sym typeface="Wingdings" panose="05000000000000000000" pitchFamily="2" charset="2"/>
              </a:rPr>
              <a:t>A general computing device is running multiple applications. Two of them are using the same VI, but one is latency sensitive (real-time interactive traffic, e.g. AR/VR), and one is regular (video subscription, e.g. Netflix)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(RA, TID1/AC) and (RA, TID2/AC) differentiate the access service provided to each of these flows, provided they map to different access priority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pPr lvl="2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784E7A-1E2E-4B54-9B4F-40285234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Client Device (non-AP STA)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4DBDE-DAB2-41A7-A6BC-31FE23ABE5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F63E4-5E9E-4AB6-B5FF-E7701FB9D6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32153C-28B1-498B-BEB8-4873238E8AE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9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5CC4B8-A801-4701-889B-C59F09C58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 destinated to multiple clients (or the same client) with different DSCPs values co-exists</a:t>
            </a:r>
          </a:p>
          <a:p>
            <a:pPr lvl="1"/>
            <a:r>
              <a:rPr lang="en-US" dirty="0"/>
              <a:t>STA scenarios are special cases of AP</a:t>
            </a:r>
          </a:p>
          <a:p>
            <a:pPr lvl="1"/>
            <a:r>
              <a:rPr lang="en-US" dirty="0"/>
              <a:t>Note: DSCP has 6 bits, ranging in 0-63. Different DSCP values might map to a single TID and/or single AC</a:t>
            </a:r>
          </a:p>
          <a:p>
            <a:pPr lvl="1"/>
            <a:endParaRPr lang="en-US" dirty="0"/>
          </a:p>
          <a:p>
            <a:r>
              <a:rPr lang="en-US" dirty="0"/>
              <a:t>AP has the following info available:</a:t>
            </a:r>
          </a:p>
          <a:p>
            <a:pPr lvl="1"/>
            <a:r>
              <a:rPr lang="en-US" dirty="0"/>
              <a:t>Packets from IP layer carries {RA, DSCP}</a:t>
            </a:r>
          </a:p>
          <a:p>
            <a:pPr lvl="2"/>
            <a:r>
              <a:rPr lang="en-US" dirty="0"/>
              <a:t>DSCP maps to TSID / UP</a:t>
            </a:r>
          </a:p>
          <a:p>
            <a:pPr lvl="1"/>
            <a:r>
              <a:rPr lang="en-US" dirty="0"/>
              <a:t>Ether frame carries 802.1Q tag:</a:t>
            </a:r>
          </a:p>
          <a:p>
            <a:pPr lvl="2"/>
            <a:r>
              <a:rPr lang="en-US" dirty="0"/>
              <a:t>802.1Q tag </a:t>
            </a:r>
            <a:r>
              <a:rPr lang="en-US" dirty="0">
                <a:sym typeface="Wingdings" panose="05000000000000000000" pitchFamily="2" charset="2"/>
              </a:rPr>
              <a:t> UP 0-7 / TID</a:t>
            </a:r>
            <a:endParaRPr lang="en-US" dirty="0"/>
          </a:p>
          <a:p>
            <a:pPr lvl="1"/>
            <a:r>
              <a:rPr lang="en-US" dirty="0"/>
              <a:t>Additional info from STA:</a:t>
            </a:r>
          </a:p>
          <a:p>
            <a:pPr lvl="2"/>
            <a:r>
              <a:rPr lang="en-US" dirty="0"/>
              <a:t>Attribute that can be attached to STA: operating mode</a:t>
            </a:r>
          </a:p>
          <a:p>
            <a:pPr lvl="3"/>
            <a:r>
              <a:rPr lang="en-US" dirty="0"/>
              <a:t>Can differentiate among STAs in internal queue management</a:t>
            </a:r>
          </a:p>
          <a:p>
            <a:pPr lvl="2"/>
            <a:r>
              <a:rPr lang="en-US" dirty="0"/>
              <a:t>Attribute that can be attached to the STA for a specific TID (for upstream)</a:t>
            </a:r>
          </a:p>
          <a:p>
            <a:pPr lvl="2"/>
            <a:r>
              <a:rPr lang="en-US" dirty="0"/>
              <a:t>Downstream traffic might indicate low QoS priority which can be remapped to a higher priority based on a mirroring of similar traffic travelling in the upstream direction (MSCS)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EA35A2-9211-482E-B446-3D4DD977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STA Case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9BD92-4B9C-43B7-8945-DB15812910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8233E-4142-4205-BA73-0373677E11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892934-C5F4-4B48-9141-421D4A6A2A9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9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C9BA38-EADF-43AD-B7B1-FF66C3073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 steps:</a:t>
            </a:r>
          </a:p>
          <a:p>
            <a:pPr lvl="1"/>
            <a:r>
              <a:rPr lang="en-US" dirty="0"/>
              <a:t>Input: {RA, DSCP, 802.1Q UP}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{RA, TSID, UP} internal (logic) queues</a:t>
            </a:r>
          </a:p>
          <a:p>
            <a:pPr lvl="2"/>
            <a:r>
              <a:rPr lang="en-US" dirty="0"/>
              <a:t>Tools: QoS mapping, TCLAS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{</a:t>
            </a:r>
            <a:r>
              <a:rPr lang="en-US" dirty="0"/>
              <a:t>RA, TID/UP} internal queues</a:t>
            </a:r>
          </a:p>
          <a:p>
            <a:r>
              <a:rPr lang="en-US" dirty="0">
                <a:sym typeface="Wingdings" panose="05000000000000000000" pitchFamily="2" charset="2"/>
              </a:rPr>
              <a:t>Each (RA, TID) is associated with a BA agreement, and share a common sequence number space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Multiple TSIDs can be mapped into one TID, but doing so causes HOF blocking issue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Question: at any given time period, for all applications running on a non-AP STA, as a source or sink node, do we need more than 8 or even 6 different quality of service streams over one link?</a:t>
            </a:r>
          </a:p>
          <a:p>
            <a:pPr lvl="1"/>
            <a:r>
              <a:rPr lang="en-US" dirty="0"/>
              <a:t>Does the link even capable of providing that many differentiated channel access?</a:t>
            </a:r>
          </a:p>
          <a:p>
            <a:pPr lvl="1"/>
            <a:r>
              <a:rPr lang="en-US" dirty="0"/>
              <a:t>(Answer: no, we don’t really need to, and should avoid so if feasible/practical.)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ACFFC8-1665-41C8-8CC3-E4163E12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in (New) TID/TSID/AC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9001A-9BEC-41CA-903E-391F02DE28E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A73CF-7C00-408D-A0F0-2065266B1E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979BBD-5936-4A49-B448-8F5A7BB113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CE20E23-4A62-4715-B5A3-7B9CFA33B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304" y="1193004"/>
            <a:ext cx="3704172" cy="191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09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E4196E-17F2-42AD-8082-B9F7223E8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Classify traffic to (RA, TID -- L-marker)</a:t>
            </a:r>
          </a:p>
          <a:p>
            <a:pPr lvl="1"/>
            <a:r>
              <a:rPr lang="en-US" dirty="0"/>
              <a:t>L-marker = 1: latency sensitive traffic, associated with whatever mechanism AP/network enables to differentiate from regular traffic</a:t>
            </a:r>
          </a:p>
          <a:p>
            <a:pPr lvl="1"/>
            <a:r>
              <a:rPr lang="en-US" dirty="0"/>
              <a:t>L-marker = 0: regular traffic</a:t>
            </a:r>
          </a:p>
          <a:p>
            <a:pPr lvl="1"/>
            <a:r>
              <a:rPr lang="en-US" dirty="0"/>
              <a:t>Constraint: for the same (RA, TID) pair, there is only one L-marker value for the corresponding traffic stream at any given time</a:t>
            </a:r>
          </a:p>
          <a:p>
            <a:pPr lvl="1"/>
            <a:r>
              <a:rPr lang="en-US" dirty="0"/>
              <a:t>*: if TID range to be used in 11be is extended beyond 7, then extend range as well.</a:t>
            </a:r>
          </a:p>
          <a:p>
            <a:r>
              <a:rPr lang="en-US" dirty="0"/>
              <a:t>Options for signaling: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When establishing BA session, indicate if the associated TID (0-7) is desired to be served as latency sensitive traffic</a:t>
            </a:r>
          </a:p>
          <a:p>
            <a:pPr marL="985838" lvl="2" indent="-342900"/>
            <a:r>
              <a:rPr lang="en-US" dirty="0"/>
              <a:t>Cons: may still want to transfer without a BA session. If don’t mind this limitation, could be a good option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Use a new IE following the Intra-Access Priority field that signals for </a:t>
            </a:r>
            <a:r>
              <a:rPr lang="en-US" dirty="0" err="1"/>
              <a:t>alternateEDCA</a:t>
            </a:r>
            <a:endParaRPr lang="en-US" dirty="0"/>
          </a:p>
          <a:p>
            <a:pPr marL="985838" lvl="2" indent="-342900"/>
            <a:r>
              <a:rPr lang="en-US" dirty="0"/>
              <a:t>User priority bitmap (16 bits) : each bit, if set, indicates being mapped/requested to use prioritized service over regular traffic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Use signaling as part of slot request/response handshake frames</a:t>
            </a:r>
          </a:p>
          <a:p>
            <a:pPr marL="985838" lvl="2" indent="-342900"/>
            <a:r>
              <a:rPr lang="en-US" dirty="0"/>
              <a:t>Similar to ADDTS e.g.</a:t>
            </a:r>
          </a:p>
          <a:p>
            <a:pPr marL="985838" lvl="2" indent="-342900"/>
            <a:r>
              <a:rPr lang="en-US" dirty="0"/>
              <a:t>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6679E-23FA-4000-8BAF-21126AAC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C95E4-397C-4C2E-BAAE-338C12B3EB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C9516-EA7A-4652-ABD4-BCD841FCEB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CDCB12-B332-4B75-BF60-93EFFABCAEB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E4196E-17F2-42AD-8082-B9F7223E8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6477000" cy="4937760"/>
          </a:xfrm>
        </p:spPr>
        <p:txBody>
          <a:bodyPr/>
          <a:lstStyle/>
          <a:p>
            <a:r>
              <a:rPr lang="en-US" dirty="0"/>
              <a:t>Options for signaling: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Create a slot assignment request/response frame exchange sequence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Create a field that has 16bits: bit x = 1, means TID x carries latency sensitive traffic</a:t>
            </a:r>
          </a:p>
          <a:p>
            <a:pPr marL="985838" lvl="2" indent="-342900"/>
            <a:r>
              <a:rPr lang="en-US" dirty="0"/>
              <a:t>Any TID can be latency sensitive traffic, and follows corresponding medium access rule per P-EDCA</a:t>
            </a:r>
          </a:p>
          <a:p>
            <a:pPr marL="342900" indent="-342900"/>
            <a:r>
              <a:rPr lang="en-US" dirty="0"/>
              <a:t>DSCP </a:t>
            </a:r>
            <a:r>
              <a:rPr lang="en-US" dirty="0">
                <a:sym typeface="Wingdings" panose="05000000000000000000" pitchFamily="2" charset="2"/>
              </a:rPr>
              <a:t> UP mapping can use any of existing mechanisms, namely:</a:t>
            </a:r>
          </a:p>
          <a:p>
            <a:pPr marL="685800" lvl="1" indent="-342900"/>
            <a:r>
              <a:rPr lang="en-US" dirty="0">
                <a:sym typeface="Wingdings" panose="05000000000000000000" pitchFamily="2" charset="2"/>
              </a:rPr>
              <a:t>QoS map</a:t>
            </a:r>
          </a:p>
          <a:p>
            <a:pPr marL="685800" lvl="1" indent="-342900"/>
            <a:r>
              <a:rPr lang="en-US" dirty="0">
                <a:sym typeface="Wingdings" panose="05000000000000000000" pitchFamily="2" charset="2"/>
              </a:rPr>
              <a:t>TCLAS (used in conjunct with ADDBA e.g., but not limited to)</a:t>
            </a:r>
          </a:p>
          <a:p>
            <a:pPr marL="985838" lvl="2" indent="-342900"/>
            <a:r>
              <a:rPr lang="en-US" dirty="0">
                <a:sym typeface="Wingdings" panose="05000000000000000000" pitchFamily="2" charset="2"/>
              </a:rPr>
              <a:t>Note: TCLAS can be used in ADDBA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Expected operation flow:</a:t>
            </a:r>
          </a:p>
          <a:p>
            <a:pPr lvl="1"/>
            <a:r>
              <a:rPr lang="en-US" dirty="0"/>
              <a:t>Association, authentication</a:t>
            </a:r>
          </a:p>
          <a:p>
            <a:pPr lvl="1"/>
            <a:r>
              <a:rPr lang="en-US" dirty="0"/>
              <a:t>ADDBA (with TCLAS)</a:t>
            </a:r>
          </a:p>
          <a:p>
            <a:pPr lvl="1"/>
            <a:r>
              <a:rPr lang="en-US" dirty="0"/>
              <a:t>SLOT-ADD-REQ/RESP with per UP L-marker bitmap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6679E-23FA-4000-8BAF-21126AAC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Option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C95E4-397C-4C2E-BAAE-338C12B3EB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C9516-EA7A-4652-ABD4-BCD841FCEB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CDCB12-B332-4B75-BF60-93EFFABCAEB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EB3D36-85C1-449C-A185-C22DCD81A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429000"/>
            <a:ext cx="2438400" cy="30289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B07DE-F76D-4276-B28A-DF54E33484DD}"/>
              </a:ext>
            </a:extLst>
          </p:cNvPr>
          <p:cNvCxnSpPr>
            <a:cxnSpLocks/>
          </p:cNvCxnSpPr>
          <p:nvPr/>
        </p:nvCxnSpPr>
        <p:spPr bwMode="auto">
          <a:xfrm>
            <a:off x="6781800" y="6096000"/>
            <a:ext cx="2667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44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3E64D6-5813-4B7E-92EB-C3EBFA4D7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A STA marks any of 8 UPs/TIDs as latency sensitive, requesting corresponding service provided over the link</a:t>
            </a:r>
          </a:p>
          <a:p>
            <a:r>
              <a:rPr lang="en-US" dirty="0"/>
              <a:t>Example 2: A STA marks a subset of UPs/TID 0-7 as latency sensitive</a:t>
            </a:r>
          </a:p>
          <a:p>
            <a:r>
              <a:rPr lang="en-US" dirty="0"/>
              <a:t>Example 3: If traffic destinated to the same STA has both latency sensitive and regular traffic for the same AC, there are still at least 4 TID values for default/regular {BE,BK,VI,VO} traffic, the others (one or more) can be used for latency sensitive traffic.</a:t>
            </a:r>
          </a:p>
          <a:p>
            <a:pPr lvl="1"/>
            <a:r>
              <a:rPr lang="en-US" dirty="0"/>
              <a:t>QoS Mapping allows AP maps DSCP to UP with great flexibility</a:t>
            </a:r>
          </a:p>
          <a:p>
            <a:pPr lvl="1"/>
            <a:r>
              <a:rPr lang="en-US" dirty="0"/>
              <a:t>STA can also use TCLAS element in conjunction with ADDBA request to classify MSDU to desired TID/UP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C6522-4525-480B-8071-492277FA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C787F-664B-4E9E-902A-EC1A99717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0F019-C68C-4CFF-9F27-CF8D4FCA3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63FCB5-2F0C-4CEB-9D2C-751E30158C8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7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BCEB45-6493-4A3C-9948-078AAFEA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 classified with {L-marker = 1} are transmitted over slot registered for prioritized access as described in 11-20/408 (next contribution is WIP)</a:t>
            </a:r>
          </a:p>
          <a:p>
            <a:r>
              <a:rPr lang="en-US" dirty="0"/>
              <a:t>Traffic with {L-marker=0} follows regular EDCA access</a:t>
            </a:r>
          </a:p>
          <a:p>
            <a:r>
              <a:rPr lang="en-US" dirty="0"/>
              <a:t>MAC switches transmit AC queues to serve queues of {L-marker=0} and {L-marker=1} multiplexed over time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4FBFF1-E291-4AC5-BA21-CAEC32E1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Together with Prioritized EDCA Channel Access per 11-20/408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01984-895A-46C7-97B1-7515CBE635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833A-9860-4EB7-B638-136674449A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16D98D-53E0-4612-915B-92ABFE450A5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0218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22791</TotalTime>
  <Words>1265</Words>
  <Application>Microsoft Office PowerPoint</Application>
  <PresentationFormat>On-screen Show (4:3)</PresentationFormat>
  <Paragraphs>137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ieee</vt:lpstr>
      <vt:lpstr>Prioritized EDCA Access Slot Management</vt:lpstr>
      <vt:lpstr>Abstract</vt:lpstr>
      <vt:lpstr>Various Client Device (non-AP STA) Scenarios</vt:lpstr>
      <vt:lpstr>AP STA Case</vt:lpstr>
      <vt:lpstr>Consideration in (New) TID/TSID/AC</vt:lpstr>
      <vt:lpstr>Proposal</vt:lpstr>
      <vt:lpstr>Preferred Option</vt:lpstr>
      <vt:lpstr>Examples</vt:lpstr>
      <vt:lpstr>Work Together with Prioritized EDCA Channel Access per 11-20/408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3163</cp:revision>
  <cp:lastPrinted>1998-02-10T13:28:06Z</cp:lastPrinted>
  <dcterms:created xsi:type="dcterms:W3CDTF">2007-05-21T21:00:37Z</dcterms:created>
  <dcterms:modified xsi:type="dcterms:W3CDTF">2020-08-08T01:57:57Z</dcterms:modified>
  <cp:category>Submission</cp:category>
</cp:coreProperties>
</file>