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75" r:id="rId4"/>
    <p:sldId id="270" r:id="rId5"/>
    <p:sldId id="265" r:id="rId6"/>
    <p:sldId id="271" r:id="rId7"/>
    <p:sldId id="272" r:id="rId8"/>
    <p:sldId id="273" r:id="rId9"/>
    <p:sldId id="274" r:id="rId10"/>
    <p:sldId id="269" r:id="rId11"/>
    <p:sldId id="26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94660"/>
  </p:normalViewPr>
  <p:slideViewPr>
    <p:cSldViewPr>
      <p:cViewPr varScale="1">
        <p:scale>
          <a:sx n="176" d="100"/>
          <a:sy n="176" d="100"/>
        </p:scale>
        <p:origin x="232" y="10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802.11-20/1036r3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Appedix</a:t>
            </a:r>
            <a:r>
              <a:rPr lang="en-US" dirty="0"/>
              <a:t>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development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based on passed Motion 125:</a:t>
            </a:r>
          </a:p>
          <a:p>
            <a:r>
              <a:rPr lang="en-US" dirty="0"/>
              <a:t>           </a:t>
            </a: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 ”</a:t>
            </a:r>
          </a:p>
          <a:p>
            <a:r>
              <a:rPr lang="en-US" b="0" i="1" dirty="0"/>
              <a:t>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common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Multi-Link Devices,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a term “Soft AP MLD”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Soft </a:t>
            </a:r>
            <a:r>
              <a:rPr lang="en-US" dirty="0"/>
              <a:t>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304818" y="2489816"/>
            <a:ext cx="11734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 Non-STR Non-AP MLD, where more than one of its affiliated STAs is operated as APs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EE0C85-66C4-214F-A01E-D1B80C8B2BF3}"/>
              </a:ext>
            </a:extLst>
          </p:cNvPr>
          <p:cNvSpPr/>
          <p:nvPr/>
        </p:nvSpPr>
        <p:spPr bwMode="auto">
          <a:xfrm>
            <a:off x="609600" y="2985626"/>
            <a:ext cx="2971800" cy="5827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415F4-081A-7644-B782-8322ACF0E02C}"/>
              </a:ext>
            </a:extLst>
          </p:cNvPr>
          <p:cNvSpPr/>
          <p:nvPr/>
        </p:nvSpPr>
        <p:spPr bwMode="auto">
          <a:xfrm>
            <a:off x="4876799" y="2973074"/>
            <a:ext cx="4495795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54E518-C1AF-BC49-A9E3-987A9D1F49C2}"/>
              </a:ext>
            </a:extLst>
          </p:cNvPr>
          <p:cNvSpPr/>
          <p:nvPr/>
        </p:nvSpPr>
        <p:spPr bwMode="auto">
          <a:xfrm>
            <a:off x="9829800" y="2959432"/>
            <a:ext cx="1155212" cy="58271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DA68DF1-6265-2946-A536-BAA3827DDDF4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2095500" y="3043896"/>
            <a:ext cx="0" cy="739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DE77080F-6CFB-6647-B371-40CBCF79825D}"/>
              </a:ext>
            </a:extLst>
          </p:cNvPr>
          <p:cNvCxnSpPr>
            <a:cxnSpLocks/>
            <a:stCxn id="10" idx="2"/>
            <a:endCxn id="11" idx="2"/>
          </p:cNvCxnSpPr>
          <p:nvPr/>
        </p:nvCxnSpPr>
        <p:spPr bwMode="auto">
          <a:xfrm rot="5400000" flipH="1" flipV="1">
            <a:off x="8759230" y="1383169"/>
            <a:ext cx="13642" cy="3282709"/>
          </a:xfrm>
          <a:prstGeom prst="bentConnector3">
            <a:avLst>
              <a:gd name="adj1" fmla="val -167570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8FEA50C-150D-BE4C-9821-3F2CED1D1208}"/>
              </a:ext>
            </a:extLst>
          </p:cNvPr>
          <p:cNvCxnSpPr>
            <a:cxnSpLocks/>
          </p:cNvCxnSpPr>
          <p:nvPr/>
        </p:nvCxnSpPr>
        <p:spPr bwMode="auto">
          <a:xfrm>
            <a:off x="8839200" y="3276600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609600" y="3842019"/>
            <a:ext cx="3058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by </a:t>
            </a:r>
            <a:r>
              <a:rPr lang="en-US" sz="2000" b="1" dirty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considering a Non-STR Non-AP MLD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6848520" y="4024942"/>
            <a:ext cx="443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Soft AP MLD operates the STAs insides a Non-STR Non-AP MLD as APs,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with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8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Non-STR Non-AP MLD operates as a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Soft AP MLD</a:t>
            </a:r>
            <a:r>
              <a:rPr lang="en-US" dirty="0"/>
              <a:t>: a Non-STR Non-AP MLD, where a subset of its affiliated STAs is operated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Soft AP MLD can simultaneously transmit and receive frames with another MLD(s)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 on which the Soft AP MLD can NOT simultaneously transmit and receive frames with some links in the Basic Link Set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5178</TotalTime>
  <Words>806</Words>
  <Application>Microsoft Macintosh PowerPoint</Application>
  <PresentationFormat>Widescreen</PresentationFormat>
  <Paragraphs>97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Fact-checking</vt:lpstr>
      <vt:lpstr>Definition of Soft AP MLD</vt:lpstr>
      <vt:lpstr>Communicating with Legacy STAs</vt:lpstr>
      <vt:lpstr>When Non-STR Non-AP MLD operates as a Soft AP MLD</vt:lpstr>
      <vt:lpstr>Straw Poll 1</vt:lpstr>
      <vt:lpstr>Straw Poll 2</vt:lpstr>
      <vt:lpstr>Straw Poll 3</vt:lpstr>
      <vt:lpstr>Reference</vt:lpstr>
      <vt:lpstr>Appedix: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67</cp:revision>
  <cp:lastPrinted>1601-01-01T00:00:00Z</cp:lastPrinted>
  <dcterms:created xsi:type="dcterms:W3CDTF">2020-02-26T17:51:28Z</dcterms:created>
  <dcterms:modified xsi:type="dcterms:W3CDTF">2020-09-08T04:32:06Z</dcterms:modified>
</cp:coreProperties>
</file>