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75" r:id="rId4"/>
    <p:sldId id="270" r:id="rId5"/>
    <p:sldId id="265" r:id="rId6"/>
    <p:sldId id="271" r:id="rId7"/>
    <p:sldId id="272" r:id="rId8"/>
    <p:sldId id="273" r:id="rId9"/>
    <p:sldId id="274" r:id="rId10"/>
    <p:sldId id="269" r:id="rId11"/>
    <p:sldId id="268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1" autoAdjust="0"/>
    <p:restoredTop sz="94660"/>
  </p:normalViewPr>
  <p:slideViewPr>
    <p:cSldViewPr>
      <p:cViewPr varScale="1">
        <p:scale>
          <a:sx n="176" d="100"/>
          <a:sy n="176" d="100"/>
        </p:scale>
        <p:origin x="232" y="10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802.11-20/1036r2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Terminology for Soft AP MLD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34434-A4ED-3248-B3A1-ECE9FE59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5F876-C9F3-A045-BC96-BC30BFE34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Non-STR AP Operation, 11-20-0755-01-00be-non-str-ap-operation.pptx</a:t>
            </a:r>
          </a:p>
          <a:p>
            <a:r>
              <a:rPr lang="en-US" dirty="0"/>
              <a:t>[2] IEEE 802.11-2016</a:t>
            </a:r>
          </a:p>
          <a:p>
            <a:r>
              <a:rPr lang="en-US" dirty="0"/>
              <a:t>[3] </a:t>
            </a:r>
            <a:r>
              <a:rPr lang="en-US" dirty="0" err="1"/>
              <a:t>tgbe</a:t>
            </a:r>
            <a:r>
              <a:rPr lang="en-US" dirty="0"/>
              <a:t>-spec-framework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96228-3C52-AD47-98CF-FF6B69F6D6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553B4-1A47-034F-89BA-F4B08D71A2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3839D-3CEE-5140-97A8-7724C9F425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908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68E5-4616-C849-9D64-867E849B9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Appedix</a:t>
            </a:r>
            <a:r>
              <a:rPr lang="en-US" dirty="0"/>
              <a:t>: AP, Non-AP STA, AP MLD and Non-AP MLD [2][3]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D3C5E-799E-C14B-BE77-C4CDF097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</a:t>
            </a:r>
            <a:r>
              <a:rPr lang="en-US" b="0" dirty="0"/>
              <a:t>An entity that contains one station (STA) and provides access to the distribution services, via the wireless medium (WM) for associated STAs. An AP comprises a STA and a distribution system access function (DSAF).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STA: </a:t>
            </a:r>
            <a:r>
              <a:rPr lang="en-US" b="0" dirty="0"/>
              <a:t>A logical entity that is a singly addressable instance of MAC and PHY interface to the wireless medium (WM)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STA: </a:t>
            </a:r>
            <a:r>
              <a:rPr lang="en-US" b="0" dirty="0"/>
              <a:t>A STA that is not contained within an AP</a:t>
            </a:r>
            <a:br>
              <a:rPr lang="en-US" b="0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an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Non-AP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 non-AP STA</a:t>
            </a:r>
          </a:p>
          <a:p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D4602-9B7E-8544-9EEA-7B70E70416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93031-3844-9744-BC90-6729CB254D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81F93A-8207-D94F-AE1B-B406A289D6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03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54F01-EC9F-7145-94B4-F56C3C81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9D80-3857-8046-96E5-059F3511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In this contribution, we propose several definitions to facilitate the future development for the use case that a Non-STR Non-AP MLD plays the role as a </a:t>
            </a:r>
            <a:r>
              <a:rPr lang="en-US" i="1" dirty="0"/>
              <a:t>Soft AP </a:t>
            </a:r>
            <a:r>
              <a:rPr lang="en-US" dirty="0"/>
              <a:t>based on passed Motion 125</a:t>
            </a:r>
          </a:p>
          <a:p>
            <a:r>
              <a:rPr lang="en-US" dirty="0"/>
              <a:t>           </a:t>
            </a:r>
            <a:r>
              <a:rPr lang="en-US" b="0" i="1" dirty="0"/>
              <a:t>“Move to define mechanisms to support the operation of a Non-STR AP MLD in R1? The mechanisms are limited to instantiate a Non-STR Non-AP MLD as a Soft AP that could utilize all its links under TBD conditions. The exact language to govern such scope is TBD. ”</a:t>
            </a:r>
          </a:p>
          <a:p>
            <a:r>
              <a:rPr lang="en-US" b="0" i="1" dirty="0"/>
              <a:t>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C581C-32D8-7544-9771-98F5C0AA0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AB23E-A81D-9143-9362-BB48C728E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9F0438-DC7B-6643-9363-872FED8A0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27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EDA60-9C1B-FA4E-9EAB-29770FAC2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Fact-checking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37FC1-ADDD-5E4F-A4F8-6E3C06843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</a:t>
            </a:r>
            <a:r>
              <a:rPr lang="en-US" dirty="0">
                <a:solidFill>
                  <a:srgbClr val="FF0000"/>
                </a:solidFill>
              </a:rPr>
              <a:t>NO</a:t>
            </a:r>
            <a:r>
              <a:rPr lang="en-US" dirty="0"/>
              <a:t> definition on the </a:t>
            </a:r>
            <a:r>
              <a:rPr lang="en-US" i="1" dirty="0"/>
              <a:t>Soft AP </a:t>
            </a:r>
            <a:r>
              <a:rPr lang="en-US" dirty="0"/>
              <a:t>in IEEE 802.11 Specification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it is a common understanding that </a:t>
            </a:r>
            <a:r>
              <a:rPr lang="en-US" i="1" dirty="0"/>
              <a:t>Soft AP </a:t>
            </a:r>
            <a:r>
              <a:rPr lang="en-US" dirty="0"/>
              <a:t>is the result of configuring Wi-Fi clients into an AP with </a:t>
            </a:r>
            <a:r>
              <a:rPr lang="en-US" i="1" dirty="0"/>
              <a:t>limited</a:t>
            </a:r>
            <a:r>
              <a:rPr lang="en-US" dirty="0"/>
              <a:t> functionality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not necessary to define </a:t>
            </a:r>
            <a:r>
              <a:rPr lang="en-US" i="1" dirty="0"/>
              <a:t>Soft AP </a:t>
            </a:r>
            <a:r>
              <a:rPr lang="en-US" dirty="0"/>
              <a:t>for pre-11be devices as the IEEE 802.11 society lives very well without it for past 3 decades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Multi-Link Devices,  the AP MLD are all STR! How about </a:t>
            </a:r>
            <a:r>
              <a:rPr lang="en-US" i="1" dirty="0"/>
              <a:t>Soft APs </a:t>
            </a:r>
            <a:r>
              <a:rPr lang="en-US" dirty="0"/>
              <a:t>instantiated by the Non-STR Non-AP MLDs?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are </a:t>
            </a:r>
            <a:r>
              <a:rPr lang="en-US" i="1" dirty="0">
                <a:solidFill>
                  <a:srgbClr val="FF0000"/>
                </a:solidFill>
              </a:rPr>
              <a:t>not</a:t>
            </a:r>
            <a:r>
              <a:rPr lang="en-US" dirty="0"/>
              <a:t> allowed to call them “Non-STR APs”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Solution</a:t>
            </a:r>
            <a:r>
              <a:rPr lang="en-US" dirty="0"/>
              <a:t>: define a </a:t>
            </a:r>
            <a:r>
              <a:rPr lang="en-US"/>
              <a:t>term “Soft </a:t>
            </a:r>
            <a:r>
              <a:rPr lang="en-US" dirty="0"/>
              <a:t>AP MLD”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DADF3-0186-C047-95B8-4863B3B39B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8AD30-32CF-C942-BAEB-5C450A9D7D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DB5089-3E70-EA4A-8579-CE00BD6019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48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0E1F-2F7F-3C4A-AC38-5B736A78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Soft </a:t>
            </a:r>
            <a:r>
              <a:rPr lang="en-US" dirty="0"/>
              <a:t>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837B4-9830-E240-9FD7-E1CAB8058E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EB14-179E-EC4B-BF74-5FB9DD4DB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D713BA-589D-B94B-B1B1-8EE963EB72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0354B37-11BC-864D-820F-DAAF09EE34A8}"/>
              </a:ext>
            </a:extLst>
          </p:cNvPr>
          <p:cNvGrpSpPr/>
          <p:nvPr/>
        </p:nvGrpSpPr>
        <p:grpSpPr>
          <a:xfrm>
            <a:off x="762000" y="2489816"/>
            <a:ext cx="10361084" cy="2617171"/>
            <a:chOff x="431313" y="2133600"/>
            <a:chExt cx="10361084" cy="261717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B347511-1D59-B64D-AF6A-3CAE9CD61D49}"/>
                </a:ext>
              </a:extLst>
            </p:cNvPr>
            <p:cNvSpPr txBox="1"/>
            <p:nvPr/>
          </p:nvSpPr>
          <p:spPr>
            <a:xfrm>
              <a:off x="431313" y="2133600"/>
              <a:ext cx="103610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2060"/>
                  </a:solidFill>
                </a:rPr>
                <a:t>Soft AP MLD is a non-AP MLD that can operate a subset of its affiliated STAs as APs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9EE0C85-66C4-214F-A01E-D1B80C8B2BF3}"/>
                </a:ext>
              </a:extLst>
            </p:cNvPr>
            <p:cNvSpPr/>
            <p:nvPr/>
          </p:nvSpPr>
          <p:spPr bwMode="auto">
            <a:xfrm>
              <a:off x="2582091" y="2702858"/>
              <a:ext cx="2183911" cy="58269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86415F4-081A-7644-B782-8322ACF0E02C}"/>
                </a:ext>
              </a:extLst>
            </p:cNvPr>
            <p:cNvSpPr/>
            <p:nvPr/>
          </p:nvSpPr>
          <p:spPr bwMode="auto">
            <a:xfrm>
              <a:off x="5793318" y="2702858"/>
              <a:ext cx="1091956" cy="58270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754E518-C1AF-BC49-A9E3-987A9D1F49C2}"/>
                </a:ext>
              </a:extLst>
            </p:cNvPr>
            <p:cNvSpPr/>
            <p:nvPr/>
          </p:nvSpPr>
          <p:spPr bwMode="auto">
            <a:xfrm>
              <a:off x="9601200" y="2761128"/>
              <a:ext cx="990600" cy="58271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DA68DF1-6265-2946-A536-BAA3827DDDF4}"/>
                </a:ext>
              </a:extLst>
            </p:cNvPr>
            <p:cNvCxnSpPr>
              <a:cxnSpLocks/>
              <a:stCxn id="9" idx="2"/>
            </p:cNvCxnSpPr>
            <p:nvPr/>
          </p:nvCxnSpPr>
          <p:spPr bwMode="auto">
            <a:xfrm>
              <a:off x="3674047" y="2761127"/>
              <a:ext cx="0" cy="68580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Elbow Connector 22">
              <a:extLst>
                <a:ext uri="{FF2B5EF4-FFF2-40B4-BE49-F238E27FC236}">
                  <a16:creationId xmlns:a16="http://schemas.microsoft.com/office/drawing/2014/main" id="{DE77080F-6CFB-6647-B371-40CBCF79825D}"/>
                </a:ext>
              </a:extLst>
            </p:cNvPr>
            <p:cNvCxnSpPr>
              <a:cxnSpLocks/>
              <a:stCxn id="10" idx="2"/>
              <a:endCxn id="11" idx="2"/>
            </p:cNvCxnSpPr>
            <p:nvPr/>
          </p:nvCxnSpPr>
          <p:spPr bwMode="auto">
            <a:xfrm rot="16200000" flipH="1">
              <a:off x="8188763" y="911661"/>
              <a:ext cx="58271" cy="3757204"/>
            </a:xfrm>
            <a:prstGeom prst="bentConnector3">
              <a:avLst>
                <a:gd name="adj1" fmla="val 492305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78FEA50C-150D-BE4C-9821-3F2CED1D120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217898" y="3049308"/>
              <a:ext cx="0" cy="685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07A0100-482F-204D-8B5D-AE35172C7984}"/>
                </a:ext>
              </a:extLst>
            </p:cNvPr>
            <p:cNvSpPr txBox="1"/>
            <p:nvPr/>
          </p:nvSpPr>
          <p:spPr>
            <a:xfrm>
              <a:off x="2283802" y="3722647"/>
              <a:ext cx="305855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</a:rPr>
                <a:t>Limit the scope such that </a:t>
              </a:r>
              <a:r>
                <a:rPr lang="en-US" sz="2000" b="1" dirty="0">
                  <a:solidFill>
                    <a:schemeClr val="tx2"/>
                  </a:solidFill>
                </a:rPr>
                <a:t>only</a:t>
              </a:r>
              <a:r>
                <a:rPr lang="en-US" sz="2000" dirty="0">
                  <a:solidFill>
                    <a:schemeClr val="tx2"/>
                  </a:solidFill>
                </a:rPr>
                <a:t> a Non-AP MLD can act as a </a:t>
              </a:r>
              <a:r>
                <a:rPr lang="en-US" sz="2000" i="1" dirty="0">
                  <a:solidFill>
                    <a:schemeClr val="tx2"/>
                  </a:solidFill>
                </a:rPr>
                <a:t>Soft AP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9AF11B3-D154-F243-B05D-606D7A9D0A21}"/>
                </a:ext>
              </a:extLst>
            </p:cNvPr>
            <p:cNvSpPr txBox="1"/>
            <p:nvPr/>
          </p:nvSpPr>
          <p:spPr>
            <a:xfrm>
              <a:off x="6085004" y="3735108"/>
              <a:ext cx="443059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</a:rPr>
                <a:t>The Soft AP MLD operates the STAs insides a non-AP MLD as APs, rather than these </a:t>
              </a:r>
              <a:r>
                <a:rPr lang="en-US" sz="2000" i="1" dirty="0">
                  <a:solidFill>
                    <a:schemeClr val="tx2"/>
                  </a:solidFill>
                </a:rPr>
                <a:t>Non-AP STAs are APs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61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E895-46E7-9942-AB42-24D3477F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with Legacy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2F403-9DB3-F345-B395-56C7FC11B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B5B6-DA89-D446-8F25-1C33D3012A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2336A9-6AC3-3043-959A-FE3B8619BB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DB6064-09F3-784B-8813-4C14097F2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568" y="1719059"/>
            <a:ext cx="5759450" cy="4554594"/>
          </a:xfrm>
          <a:prstGeom prst="rect">
            <a:avLst/>
          </a:prstGeom>
        </p:spPr>
      </p:pic>
      <p:sp>
        <p:nvSpPr>
          <p:cNvPr id="3" name="Multiply 2">
            <a:extLst>
              <a:ext uri="{FF2B5EF4-FFF2-40B4-BE49-F238E27FC236}">
                <a16:creationId xmlns:a16="http://schemas.microsoft.com/office/drawing/2014/main" id="{DE9556D5-AECF-C54F-8FA3-C07051D9392A}"/>
              </a:ext>
            </a:extLst>
          </p:cNvPr>
          <p:cNvSpPr/>
          <p:nvPr/>
        </p:nvSpPr>
        <p:spPr bwMode="auto">
          <a:xfrm>
            <a:off x="2907890" y="2327116"/>
            <a:ext cx="2897718" cy="4554594"/>
          </a:xfrm>
          <a:prstGeom prst="mathMultiply">
            <a:avLst/>
          </a:prstGeom>
          <a:solidFill>
            <a:srgbClr val="FF0000">
              <a:alpha val="4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FF0000"/>
              </a:highlight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328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A84A1-B46A-4B49-83AF-A2599581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Non-STR Non-AP MLD operates as a Soft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FE5F9-1CF6-1449-B16A-6868488CF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Soft AP MLD can simultaneously transmit and receive frames with another MLD(s)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{2.4GHz Link, 5GHz Link} or {2.4GHz Link, 6GHz Link}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 on which the Soft AP MLD can NOT simultaneously transmit and receive frames with some links in the Basic Link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These links in the Basic Link Set are called the </a:t>
            </a:r>
            <a:r>
              <a:rPr lang="en-US" b="1" dirty="0"/>
              <a:t>corresponding</a:t>
            </a:r>
            <a:r>
              <a:rPr lang="en-US" dirty="0"/>
              <a:t> basic links for this conditional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if {2.4GHz Link, 5GHz Link} is the basic link set, 6GHz Link is a conditional link corresponding to 5GHz Link 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3F2D4-C7DE-264E-9DA8-033F82D778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6C10A-8752-DF47-B71A-76233228B1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3BDDFB-F022-FF42-B9AB-C9D7BFAFF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30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77B58-4F58-8241-97AA-0936CFE00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9C441-456E-1B4C-8D95-40A2B489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Soft AP MLD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Soft AP MLD</a:t>
            </a:r>
            <a:r>
              <a:rPr lang="en-US" dirty="0"/>
              <a:t>: A Non-AP MLD that can operate a subset of its affiliated STAs as APs</a:t>
            </a:r>
          </a:p>
          <a:p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02BD0-D6CB-CE4B-AB37-065CF81C93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AF00C-36FA-8F4A-85DD-02D647DF8D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0FA4F8-4800-2F4B-850E-DA65FE1850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610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0F49-65DA-BB41-A83C-8FC12ABB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C9699-0037-F642-BAEE-7D190A74B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Basic Link Set for a</a:t>
            </a:r>
            <a:r>
              <a:rPr lang="en-US" i="1" dirty="0"/>
              <a:t>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Soft AP MLD can simultaneously transmit and receive frames with another MLD(s)</a:t>
            </a:r>
          </a:p>
          <a:p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7BEDB-3B1C-984C-A7ED-11CEC30FCF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EADCA-CC66-E741-8326-DD1904DBDC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D21B53-396A-3A42-B0A4-DBAC5A3B9A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25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8662-99F5-5C41-ADD2-7138D1697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594EE-D614-F243-8725-E84B59706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conditional link for a</a:t>
            </a:r>
            <a:r>
              <a:rPr lang="en-US" i="1" dirty="0"/>
              <a:t>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 on which the Soft AP MLD can NOT simultaneously transmit and receive frames with some links in the Basic Link Set</a:t>
            </a: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241AB-0571-F447-AE7E-1453B22454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4EC2B-60D4-9543-928A-5473073D33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600041-6792-A348-A72B-D1DDF21F17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75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806</Words>
  <Application>Microsoft Macintosh PowerPoint</Application>
  <PresentationFormat>Widescreen</PresentationFormat>
  <Paragraphs>97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Terminology for Soft AP MLD </vt:lpstr>
      <vt:lpstr>Abstract</vt:lpstr>
      <vt:lpstr>Fact-checking</vt:lpstr>
      <vt:lpstr>Definition of Soft AP MLD</vt:lpstr>
      <vt:lpstr>Communicating with Legacy STAs</vt:lpstr>
      <vt:lpstr>When Non-STR Non-AP MLD operates as a Soft AP MLD</vt:lpstr>
      <vt:lpstr>Straw Poll 1</vt:lpstr>
      <vt:lpstr>Straw Poll 2</vt:lpstr>
      <vt:lpstr>Straw Poll 3</vt:lpstr>
      <vt:lpstr>Reference</vt:lpstr>
      <vt:lpstr>Appedix: AP, Non-AP STA, AP MLD and Non-AP MLD [2][3]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60</cp:revision>
  <cp:lastPrinted>1601-01-01T00:00:00Z</cp:lastPrinted>
  <dcterms:created xsi:type="dcterms:W3CDTF">2020-02-26T17:51:28Z</dcterms:created>
  <dcterms:modified xsi:type="dcterms:W3CDTF">2020-09-04T18:03:09Z</dcterms:modified>
</cp:coreProperties>
</file>