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6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>
      <p:cViewPr varScale="1">
        <p:scale>
          <a:sx n="153" d="100"/>
          <a:sy n="153" d="100"/>
        </p:scale>
        <p:origin x="192" y="11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discussion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Soft </a:t>
            </a:r>
            <a:r>
              <a:rPr lang="en-US" dirty="0"/>
              <a:t>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1397489" y="2133600"/>
            <a:ext cx="939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 non-AP MLD that can operate a subset of its affiliated STAs as APs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EE0C85-66C4-214F-A01E-D1B80C8B2BF3}"/>
              </a:ext>
            </a:extLst>
          </p:cNvPr>
          <p:cNvSpPr/>
          <p:nvPr/>
        </p:nvSpPr>
        <p:spPr bwMode="auto">
          <a:xfrm>
            <a:off x="1397489" y="2761130"/>
            <a:ext cx="2183911" cy="5826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415F4-081A-7644-B782-8322ACF0E02C}"/>
              </a:ext>
            </a:extLst>
          </p:cNvPr>
          <p:cNvSpPr/>
          <p:nvPr/>
        </p:nvSpPr>
        <p:spPr bwMode="auto">
          <a:xfrm>
            <a:off x="4701363" y="2761130"/>
            <a:ext cx="1091956" cy="5827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54E518-C1AF-BC49-A9E3-987A9D1F49C2}"/>
              </a:ext>
            </a:extLst>
          </p:cNvPr>
          <p:cNvSpPr/>
          <p:nvPr/>
        </p:nvSpPr>
        <p:spPr bwMode="auto">
          <a:xfrm>
            <a:off x="9601200" y="2761128"/>
            <a:ext cx="990600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A68DF1-6265-2946-A536-BAA3827DDDF4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2489445" y="2819399"/>
            <a:ext cx="0" cy="6858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DE77080F-6CFB-6647-B371-40CBCF79825D}"/>
              </a:ext>
            </a:extLst>
          </p:cNvPr>
          <p:cNvCxnSpPr>
            <a:cxnSpLocks/>
            <a:stCxn id="10" idx="2"/>
            <a:endCxn id="11" idx="2"/>
          </p:cNvCxnSpPr>
          <p:nvPr/>
        </p:nvCxnSpPr>
        <p:spPr bwMode="auto">
          <a:xfrm rot="5400000" flipH="1" flipV="1">
            <a:off x="7671919" y="394820"/>
            <a:ext cx="1" cy="4849159"/>
          </a:xfrm>
          <a:prstGeom prst="bentConnector3">
            <a:avLst>
              <a:gd name="adj1" fmla="val -228600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FEA50C-150D-BE4C-9821-3F2CED1D1208}"/>
              </a:ext>
            </a:extLst>
          </p:cNvPr>
          <p:cNvCxnSpPr>
            <a:cxnSpLocks/>
          </p:cNvCxnSpPr>
          <p:nvPr/>
        </p:nvCxnSpPr>
        <p:spPr bwMode="auto">
          <a:xfrm>
            <a:off x="7772400" y="30480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1143000" y="3605382"/>
            <a:ext cx="3058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only a Non-AP MLD can act as a </a:t>
            </a:r>
            <a:r>
              <a:rPr lang="en-US" sz="2000" i="1" dirty="0">
                <a:solidFill>
                  <a:schemeClr val="tx2"/>
                </a:solidFill>
              </a:rPr>
              <a:t>Soft AP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6085004" y="3735108"/>
            <a:ext cx="443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 </a:t>
            </a:r>
            <a:r>
              <a:rPr lang="en-US" sz="2000" dirty="0">
                <a:solidFill>
                  <a:schemeClr val="tx2"/>
                </a:solidFill>
              </a:rPr>
              <a:t>(which is a conflicting statement based on current specification)</a:t>
            </a: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Non-STR Non-AP MLD operates as a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and some links in the Basic Link Set, the Soft AP MLD can NOT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Soft AP MLD</a:t>
            </a:r>
            <a:r>
              <a:rPr lang="en-US" dirty="0"/>
              <a:t>: A Non-AP MLD that can operate a subset of its affiliated STAs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and some links in the Basic Link Set, the Soft AP MLD can NOT simultaneously transmit and receive frames with another MLD(s)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594</Words>
  <Application>Microsoft Macintosh PowerPoint</Application>
  <PresentationFormat>Widescreen</PresentationFormat>
  <Paragraphs>78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AP, Non-AP STA, AP MLD and Non-AP MLD [2][3]</vt:lpstr>
      <vt:lpstr>Definition of Soft AP MLD</vt:lpstr>
      <vt:lpstr>When Non-STR Non-AP MLD operates as a Soft AP MLD</vt:lpstr>
      <vt:lpstr>Straw Poll 1</vt:lpstr>
      <vt:lpstr>Straw Poll 2</vt:lpstr>
      <vt:lpstr>Straw Poll 3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43</cp:revision>
  <cp:lastPrinted>1601-01-01T00:00:00Z</cp:lastPrinted>
  <dcterms:created xsi:type="dcterms:W3CDTF">2020-02-26T17:51:28Z</dcterms:created>
  <dcterms:modified xsi:type="dcterms:W3CDTF">2020-09-03T14:06:06Z</dcterms:modified>
</cp:coreProperties>
</file>