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6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Terminology for Soft AP MLD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propose several definitions to facilitate the future discussion for the use case that a Non-STR Non-AP MLD plays the role as a </a:t>
            </a:r>
            <a:r>
              <a:rPr lang="en-US" i="1" dirty="0"/>
              <a:t>Soft AP </a:t>
            </a:r>
            <a:r>
              <a:rPr lang="en-US" dirty="0"/>
              <a:t>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Soft </a:t>
            </a:r>
            <a:r>
              <a:rPr lang="en-US" dirty="0"/>
              <a:t>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47511-1D59-B64D-AF6A-3CAE9CD61D49}"/>
              </a:ext>
            </a:extLst>
          </p:cNvPr>
          <p:cNvSpPr txBox="1"/>
          <p:nvPr/>
        </p:nvSpPr>
        <p:spPr>
          <a:xfrm>
            <a:off x="1397489" y="2133600"/>
            <a:ext cx="939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 non-AP MLD that can operate a subset of its affiliated STAs as APs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EE0C85-66C4-214F-A01E-D1B80C8B2BF3}"/>
              </a:ext>
            </a:extLst>
          </p:cNvPr>
          <p:cNvSpPr/>
          <p:nvPr/>
        </p:nvSpPr>
        <p:spPr bwMode="auto">
          <a:xfrm>
            <a:off x="1397489" y="2761130"/>
            <a:ext cx="2183911" cy="5826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6415F4-081A-7644-B782-8322ACF0E02C}"/>
              </a:ext>
            </a:extLst>
          </p:cNvPr>
          <p:cNvSpPr/>
          <p:nvPr/>
        </p:nvSpPr>
        <p:spPr bwMode="auto">
          <a:xfrm>
            <a:off x="4701363" y="2761130"/>
            <a:ext cx="1091956" cy="58270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54E518-C1AF-BC49-A9E3-987A9D1F49C2}"/>
              </a:ext>
            </a:extLst>
          </p:cNvPr>
          <p:cNvSpPr/>
          <p:nvPr/>
        </p:nvSpPr>
        <p:spPr bwMode="auto">
          <a:xfrm>
            <a:off x="9601200" y="2761128"/>
            <a:ext cx="990600" cy="5827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A68DF1-6265-2946-A536-BAA3827DDDF4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2489445" y="2819399"/>
            <a:ext cx="0" cy="6858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DE77080F-6CFB-6647-B371-40CBCF79825D}"/>
              </a:ext>
            </a:extLst>
          </p:cNvPr>
          <p:cNvCxnSpPr>
            <a:cxnSpLocks/>
            <a:stCxn id="10" idx="2"/>
            <a:endCxn id="11" idx="2"/>
          </p:cNvCxnSpPr>
          <p:nvPr/>
        </p:nvCxnSpPr>
        <p:spPr bwMode="auto">
          <a:xfrm rot="5400000" flipH="1" flipV="1">
            <a:off x="7671919" y="394820"/>
            <a:ext cx="1" cy="4849159"/>
          </a:xfrm>
          <a:prstGeom prst="bentConnector3">
            <a:avLst>
              <a:gd name="adj1" fmla="val -228600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8FEA50C-150D-BE4C-9821-3F2CED1D1208}"/>
              </a:ext>
            </a:extLst>
          </p:cNvPr>
          <p:cNvCxnSpPr>
            <a:cxnSpLocks/>
          </p:cNvCxnSpPr>
          <p:nvPr/>
        </p:nvCxnSpPr>
        <p:spPr bwMode="auto">
          <a:xfrm>
            <a:off x="7772400" y="30480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7A0100-482F-204D-8B5D-AE35172C7984}"/>
              </a:ext>
            </a:extLst>
          </p:cNvPr>
          <p:cNvSpPr txBox="1"/>
          <p:nvPr/>
        </p:nvSpPr>
        <p:spPr>
          <a:xfrm>
            <a:off x="1143000" y="3605382"/>
            <a:ext cx="3058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Limit the scope such that only a Non-AP MLD can act as a </a:t>
            </a:r>
            <a:r>
              <a:rPr lang="en-US" sz="2000" i="1" dirty="0">
                <a:solidFill>
                  <a:schemeClr val="tx2"/>
                </a:solidFill>
              </a:rPr>
              <a:t>Soft AP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AF11B3-D154-F243-B05D-606D7A9D0A21}"/>
              </a:ext>
            </a:extLst>
          </p:cNvPr>
          <p:cNvSpPr txBox="1"/>
          <p:nvPr/>
        </p:nvSpPr>
        <p:spPr>
          <a:xfrm>
            <a:off x="6085004" y="3735108"/>
            <a:ext cx="443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Soft AP MLD operates the STAs, rather than these </a:t>
            </a:r>
            <a:r>
              <a:rPr lang="en-US" sz="2000" i="1" dirty="0">
                <a:solidFill>
                  <a:schemeClr val="tx2"/>
                </a:solidFill>
              </a:rPr>
              <a:t>Non-AP STAs are APs </a:t>
            </a:r>
            <a:r>
              <a:rPr lang="en-US" sz="2000" dirty="0">
                <a:solidFill>
                  <a:schemeClr val="tx2"/>
                </a:solidFill>
              </a:rPr>
              <a:t>(which is a conflicting statement based on current specification)</a:t>
            </a:r>
          </a:p>
        </p:txBody>
      </p: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84A1-B46A-4B49-83AF-A2599581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Non-STR Non-AP MLD operates as a Soft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E5F9-1CF6-1449-B16A-6868488C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and some links in the Basic Link Set, the Soft AP MLD can NOT simultaneously transmit and receive frames with another MLD(s)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links in the Basic Link Set are called the </a:t>
            </a:r>
            <a:r>
              <a:rPr lang="en-US" b="1" dirty="0"/>
              <a:t>corresponding</a:t>
            </a:r>
            <a:r>
              <a:rPr lang="en-US" dirty="0"/>
              <a:t> basic links for this conditional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F2D4-C7DE-264E-9DA8-033F82D778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C10A-8752-DF47-B71A-76233228B1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BDDFB-F022-FF42-B9AB-C9D7BFAFF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7B58-4F58-8241-97AA-0936CFE0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C441-456E-1B4C-8D95-40A2B48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Soft AP MLD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Soft AP MLD</a:t>
            </a:r>
            <a:r>
              <a:rPr lang="en-US" dirty="0"/>
              <a:t>: A Non-AP MLD that can operate a subset of its affiliated STAs as APs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02BD0-D6CB-CE4B-AB37-065CF81C93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F00C-36FA-8F4A-85DD-02D647DF8D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FA4F8-4800-2F4B-850E-DA65FE1850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61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0F49-65DA-BB41-A83C-8FC12ABB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9699-0037-F642-BAEE-7D190A74B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Basic Link Set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7BEDB-3B1C-984C-A7ED-11CEC30FCF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EADCA-CC66-E741-8326-DD1904DBDC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21B53-396A-3A42-B0A4-DBAC5A3B9A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25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8662-99F5-5C41-ADD2-7138D169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94EE-D614-F243-8725-E84B5970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conditional link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and some links in the Basic Link Set, the Soft AP MLD can NOT simultaneously transmit and receive frames with another MLD(s)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241AB-0571-F447-AE7E-1453B22454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EC2B-60D4-9543-928A-5473073D33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600041-6792-A348-A72B-D1DDF21F1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75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594</Words>
  <Application>Microsoft Macintosh PowerPoint</Application>
  <PresentationFormat>Widescreen</PresentationFormat>
  <Paragraphs>78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Terminology for Soft AP MLD </vt:lpstr>
      <vt:lpstr>Abstract</vt:lpstr>
      <vt:lpstr>AP, Non-AP STA, AP MLD and Non-AP MLD [2][3]</vt:lpstr>
      <vt:lpstr>Definition of Soft AP MLD</vt:lpstr>
      <vt:lpstr>When Non-STR Non-AP MLD operates as a Soft AP MLD</vt:lpstr>
      <vt:lpstr>Straw Poll 1</vt:lpstr>
      <vt:lpstr>Straw Poll 2</vt:lpstr>
      <vt:lpstr>Straw Poll 3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42</cp:revision>
  <cp:lastPrinted>1601-01-01T00:00:00Z</cp:lastPrinted>
  <dcterms:created xsi:type="dcterms:W3CDTF">2020-02-26T17:51:28Z</dcterms:created>
  <dcterms:modified xsi:type="dcterms:W3CDTF">2020-07-09T18:46:24Z</dcterms:modified>
</cp:coreProperties>
</file>