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68" r:id="rId4"/>
    <p:sldId id="270" r:id="rId5"/>
    <p:sldId id="271" r:id="rId6"/>
    <p:sldId id="272" r:id="rId7"/>
    <p:sldId id="273" r:id="rId8"/>
    <p:sldId id="274" r:id="rId9"/>
    <p:sldId id="269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Terminology for Soft AP MLD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7894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54F01-EC9F-7145-94B4-F56C3C817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A9D80-3857-8046-96E5-059F3511A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     In this contribution, we propose several definitions to facilitate the future discussion for the use case that a Non-STR Non-AP MLD plays the role as a </a:t>
            </a:r>
            <a:r>
              <a:rPr lang="en-US" i="1" dirty="0"/>
              <a:t>Soft AP </a:t>
            </a:r>
            <a:r>
              <a:rPr lang="en-US" dirty="0"/>
              <a:t>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C581C-32D8-7544-9771-98F5C0AA04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AB23E-A81D-9143-9362-BB48C728EE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9F0438-DC7B-6643-9363-872FED8A0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278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A68E5-4616-C849-9D64-867E849B9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AP, Non-AP STA, AP MLD and Non-AP MLD [2][3]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D3C5E-799E-C14B-BE77-C4CDF0977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AP: </a:t>
            </a:r>
            <a:r>
              <a:rPr lang="en-US" b="0" dirty="0"/>
              <a:t>An entity that contains one station (STA) and provides access to the distribution services, via the wireless medium (WM) for associated STAs. An AP comprises a STA and a distribution system access function (DSAF).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STA: </a:t>
            </a:r>
            <a:r>
              <a:rPr lang="en-US" b="0" dirty="0"/>
              <a:t>A logical entity that is a singly addressable instance of MAC and PHY interface to the wireless medium (WM)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STA: </a:t>
            </a:r>
            <a:r>
              <a:rPr lang="en-US" b="0" dirty="0"/>
              <a:t>A STA that is not contained within an AP</a:t>
            </a:r>
            <a:br>
              <a:rPr lang="en-US" b="0" dirty="0"/>
            </a:b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AP MLD</a:t>
            </a:r>
            <a:r>
              <a:rPr lang="en-US" dirty="0"/>
              <a:t>: </a:t>
            </a:r>
            <a:r>
              <a:rPr lang="en-US" b="0" dirty="0"/>
              <a:t>An MLD, where each STA affiliated with the MLD is an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Non-AP MLD</a:t>
            </a:r>
            <a:r>
              <a:rPr lang="en-US" dirty="0"/>
              <a:t>: </a:t>
            </a:r>
            <a:r>
              <a:rPr lang="en-US" b="0" dirty="0"/>
              <a:t>An MLD, where each STA affiliated with the MLD is a non-AP STA</a:t>
            </a:r>
          </a:p>
          <a:p>
            <a:r>
              <a:rPr lang="en-US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D4602-9B7E-8544-9EEA-7B70E70416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93031-3844-9744-BC90-6729CB254D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81F93A-8207-D94F-AE1B-B406A289D6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036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00E1F-2F7F-3C4A-AC38-5B736A78E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Soft </a:t>
            </a:r>
            <a:r>
              <a:rPr lang="en-US" dirty="0"/>
              <a:t>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837B4-9830-E240-9FD7-E1CAB8058E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EB14-179E-EC4B-BF74-5FB9DD4DB0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D713BA-589D-B94B-B1B1-8EE963EB72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347511-1D59-B64D-AF6A-3CAE9CD61D49}"/>
              </a:ext>
            </a:extLst>
          </p:cNvPr>
          <p:cNvSpPr txBox="1"/>
          <p:nvPr/>
        </p:nvSpPr>
        <p:spPr>
          <a:xfrm>
            <a:off x="1397489" y="2133600"/>
            <a:ext cx="939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A non-AP MLD that can operate a subset of its affiliated STAs as APs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EE0C85-66C4-214F-A01E-D1B80C8B2BF3}"/>
              </a:ext>
            </a:extLst>
          </p:cNvPr>
          <p:cNvSpPr/>
          <p:nvPr/>
        </p:nvSpPr>
        <p:spPr bwMode="auto">
          <a:xfrm>
            <a:off x="1397489" y="2761130"/>
            <a:ext cx="2183911" cy="5826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6415F4-081A-7644-B782-8322ACF0E02C}"/>
              </a:ext>
            </a:extLst>
          </p:cNvPr>
          <p:cNvSpPr/>
          <p:nvPr/>
        </p:nvSpPr>
        <p:spPr bwMode="auto">
          <a:xfrm>
            <a:off x="4701363" y="2761130"/>
            <a:ext cx="1091956" cy="58270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754E518-C1AF-BC49-A9E3-987A9D1F49C2}"/>
              </a:ext>
            </a:extLst>
          </p:cNvPr>
          <p:cNvSpPr/>
          <p:nvPr/>
        </p:nvSpPr>
        <p:spPr bwMode="auto">
          <a:xfrm>
            <a:off x="9601200" y="2761128"/>
            <a:ext cx="990600" cy="58271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DA68DF1-6265-2946-A536-BAA3827DDDF4}"/>
              </a:ext>
            </a:extLst>
          </p:cNvPr>
          <p:cNvCxnSpPr>
            <a:cxnSpLocks/>
            <a:stCxn id="9" idx="2"/>
          </p:cNvCxnSpPr>
          <p:nvPr/>
        </p:nvCxnSpPr>
        <p:spPr bwMode="auto">
          <a:xfrm>
            <a:off x="2489445" y="2819399"/>
            <a:ext cx="0" cy="6858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DE77080F-6CFB-6647-B371-40CBCF79825D}"/>
              </a:ext>
            </a:extLst>
          </p:cNvPr>
          <p:cNvCxnSpPr>
            <a:cxnSpLocks/>
            <a:stCxn id="10" idx="2"/>
            <a:endCxn id="11" idx="2"/>
          </p:cNvCxnSpPr>
          <p:nvPr/>
        </p:nvCxnSpPr>
        <p:spPr bwMode="auto">
          <a:xfrm rot="5400000" flipH="1" flipV="1">
            <a:off x="7671919" y="394820"/>
            <a:ext cx="1" cy="4849159"/>
          </a:xfrm>
          <a:prstGeom prst="bentConnector3">
            <a:avLst>
              <a:gd name="adj1" fmla="val -228600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8FEA50C-150D-BE4C-9821-3F2CED1D1208}"/>
              </a:ext>
            </a:extLst>
          </p:cNvPr>
          <p:cNvCxnSpPr>
            <a:cxnSpLocks/>
          </p:cNvCxnSpPr>
          <p:nvPr/>
        </p:nvCxnSpPr>
        <p:spPr bwMode="auto">
          <a:xfrm>
            <a:off x="7772400" y="3048000"/>
            <a:ext cx="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07A0100-482F-204D-8B5D-AE35172C7984}"/>
              </a:ext>
            </a:extLst>
          </p:cNvPr>
          <p:cNvSpPr txBox="1"/>
          <p:nvPr/>
        </p:nvSpPr>
        <p:spPr>
          <a:xfrm>
            <a:off x="1143000" y="3605382"/>
            <a:ext cx="30585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Limit the scope such that only a Non-AP MLD can act as a </a:t>
            </a:r>
            <a:r>
              <a:rPr lang="en-US" sz="2000" i="1" dirty="0">
                <a:solidFill>
                  <a:schemeClr val="tx2"/>
                </a:solidFill>
              </a:rPr>
              <a:t>Soft AP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9AF11B3-D154-F243-B05D-606D7A9D0A21}"/>
              </a:ext>
            </a:extLst>
          </p:cNvPr>
          <p:cNvSpPr txBox="1"/>
          <p:nvPr/>
        </p:nvSpPr>
        <p:spPr>
          <a:xfrm>
            <a:off x="6085004" y="3735108"/>
            <a:ext cx="4430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The Soft AP MLD operates the STAs, rather than these </a:t>
            </a:r>
            <a:r>
              <a:rPr lang="en-US" sz="2000" i="1" dirty="0">
                <a:solidFill>
                  <a:schemeClr val="tx2"/>
                </a:solidFill>
              </a:rPr>
              <a:t>Non-AP STAs are APs </a:t>
            </a:r>
            <a:r>
              <a:rPr lang="en-US" sz="2000" dirty="0">
                <a:solidFill>
                  <a:schemeClr val="tx2"/>
                </a:solidFill>
              </a:rPr>
              <a:t>(which is a conflicting statement based on current specification)</a:t>
            </a:r>
          </a:p>
        </p:txBody>
      </p:sp>
    </p:spTree>
    <p:extLst>
      <p:ext uri="{BB962C8B-B14F-4D97-AF65-F5344CB8AC3E}">
        <p14:creationId xmlns:p14="http://schemas.microsoft.com/office/powerpoint/2010/main" val="405614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A84A1-B46A-4B49-83AF-A25995816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Non-STR Non-AP MLD operates as a Soft AP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FE5F9-1CF6-1449-B16A-6868488CF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Basic Link Set</a:t>
            </a:r>
            <a:r>
              <a:rPr lang="en-US" dirty="0"/>
              <a:t>: every pair of links in this set on which the Soft AP MLD can simultaneously transmit and receive frames with another MLD(s)</a:t>
            </a:r>
            <a:br>
              <a:rPr lang="en-US" dirty="0"/>
            </a:b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Conditional Link</a:t>
            </a:r>
            <a:r>
              <a:rPr lang="en-US" dirty="0"/>
              <a:t>: the link on which and some links in the Basic Link Set, the Soft AP MLD can NOT simultaneously transmit and receive frames with another MLD(s)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These links in the Basic Link Set are called the </a:t>
            </a:r>
            <a:r>
              <a:rPr lang="en-US" b="1" dirty="0"/>
              <a:t>corresponding</a:t>
            </a:r>
            <a:r>
              <a:rPr lang="en-US" dirty="0"/>
              <a:t> basic links for this conditional link.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3F2D4-C7DE-264E-9DA8-033F82D778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6C10A-8752-DF47-B71A-76233228B1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3BDDFB-F022-FF42-B9AB-C9D7BFAFFF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30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77B58-4F58-8241-97AA-0936CFE00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9C441-456E-1B4C-8D95-40A2B4898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Soft AP MLD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Soft AP MLD</a:t>
            </a:r>
            <a:r>
              <a:rPr lang="en-US" dirty="0"/>
              <a:t>: A Non-AP MLD that can operate a subset of its affiliated STAs as APs</a:t>
            </a:r>
          </a:p>
          <a:p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02BD0-D6CB-CE4B-AB37-065CF81C93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AF00C-36FA-8F4A-85DD-02D647DF8D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0FA4F8-4800-2F4B-850E-DA65FE1850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5610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A0F49-65DA-BB41-A83C-8FC12ABBB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C9699-0037-F642-BAEE-7D190A74B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the Basic Link Set for a</a:t>
            </a:r>
            <a:r>
              <a:rPr lang="en-US" i="1" dirty="0"/>
              <a:t> Soft AP MLD</a:t>
            </a:r>
            <a:r>
              <a:rPr lang="en-US" dirty="0"/>
              <a:t>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pPr marL="0" indent="0"/>
            <a:r>
              <a:rPr lang="en-US" dirty="0">
                <a:solidFill>
                  <a:srgbClr val="00B0F0"/>
                </a:solidFill>
              </a:rPr>
              <a:t>Basic Link Set</a:t>
            </a:r>
            <a:r>
              <a:rPr lang="en-US" dirty="0"/>
              <a:t>: every pair of links in this set on which the Soft AP MLD can simultaneously transmit and receive frames with another MLD(s)</a:t>
            </a:r>
          </a:p>
          <a:p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7BEDB-3B1C-984C-A7ED-11CEC30FCF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EADCA-CC66-E741-8326-DD1904DBDC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D21B53-396A-3A42-B0A4-DBAC5A3B9A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258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8662-99F5-5C41-ADD2-7138D1697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594EE-D614-F243-8725-E84B59706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the conditional link for a</a:t>
            </a:r>
            <a:r>
              <a:rPr lang="en-US" i="1" dirty="0"/>
              <a:t> Soft AP MLD</a:t>
            </a:r>
            <a:r>
              <a:rPr lang="en-US" dirty="0"/>
              <a:t>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pPr marL="0" indent="0"/>
            <a:r>
              <a:rPr lang="en-US" dirty="0">
                <a:solidFill>
                  <a:srgbClr val="00B0F0"/>
                </a:solidFill>
              </a:rPr>
              <a:t>Conditional Link</a:t>
            </a:r>
            <a:r>
              <a:rPr lang="en-US" dirty="0"/>
              <a:t>: the link on which and some links in the Basic Link Set, the Soft AP MLD can NOT simultaneously transmit and receive frames with another MLD(s)</a:t>
            </a:r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241AB-0571-F447-AE7E-1453B22454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4EC2B-60D4-9543-928A-5473073D33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600041-6792-A348-A72B-D1DDF21F17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759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34434-A4ED-3248-B3A1-ECE9FE594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5F876-C9F3-A045-BC96-BC30BFE34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Non-STR AP Operation, 11-20-0755-01-00be-non-str-ap-operation.pptx</a:t>
            </a:r>
          </a:p>
          <a:p>
            <a:r>
              <a:rPr lang="en-US" dirty="0"/>
              <a:t>[2] IEEE 802.11-2016</a:t>
            </a:r>
          </a:p>
          <a:p>
            <a:r>
              <a:rPr lang="en-US" dirty="0"/>
              <a:t>[3] </a:t>
            </a:r>
            <a:r>
              <a:rPr lang="en-US" dirty="0" err="1"/>
              <a:t>tgbe</a:t>
            </a:r>
            <a:r>
              <a:rPr lang="en-US" dirty="0"/>
              <a:t>-spec-framework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96228-3C52-AD47-98CF-FF6B69F6D6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553B4-1A47-034F-89BA-F4B08D71A2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A3839D-3CEE-5140-97A8-7724C9F425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908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594</Words>
  <Application>Microsoft Macintosh PowerPoint</Application>
  <PresentationFormat>Widescreen</PresentationFormat>
  <Paragraphs>78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Terminology for Soft AP MLD </vt:lpstr>
      <vt:lpstr>Abstract</vt:lpstr>
      <vt:lpstr>AP, Non-AP STA, AP MLD and Non-AP MLD [2][3]</vt:lpstr>
      <vt:lpstr>Definition of Soft AP MLD</vt:lpstr>
      <vt:lpstr>When Non-STR Non-AP MLD operates as a Soft AP MLD</vt:lpstr>
      <vt:lpstr>Straw Poll 1</vt:lpstr>
      <vt:lpstr>Straw Poll 2</vt:lpstr>
      <vt:lpstr>Straw Poll 3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Jinjing Jiang</dc:creator>
  <cp:lastModifiedBy>Jinjing Jiang</cp:lastModifiedBy>
  <cp:revision>42</cp:revision>
  <cp:lastPrinted>1601-01-01T00:00:00Z</cp:lastPrinted>
  <dcterms:created xsi:type="dcterms:W3CDTF">2020-02-26T17:51:28Z</dcterms:created>
  <dcterms:modified xsi:type="dcterms:W3CDTF">2020-07-09T18:46:24Z</dcterms:modified>
</cp:coreProperties>
</file>