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342" r:id="rId3"/>
    <p:sldId id="354" r:id="rId4"/>
    <p:sldId id="309" r:id="rId5"/>
    <p:sldId id="335" r:id="rId6"/>
    <p:sldId id="355" r:id="rId7"/>
    <p:sldId id="346" r:id="rId8"/>
    <p:sldId id="349" r:id="rId9"/>
    <p:sldId id="356" r:id="rId10"/>
    <p:sldId id="357" r:id="rId11"/>
    <p:sldId id="330" r:id="rId12"/>
    <p:sldId id="344" r:id="rId13"/>
    <p:sldId id="345" r:id="rId14"/>
    <p:sldId id="332" r:id="rId15"/>
    <p:sldId id="350" r:id="rId16"/>
    <p:sldId id="351" r:id="rId17"/>
    <p:sldId id="352" r:id="rId18"/>
    <p:sldId id="353" r:id="rId1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ook Bong Lee" initials="WBL" lastIdx="2" clrIdx="0">
    <p:extLst>
      <p:ext uri="{19B8F6BF-5375-455C-9EA6-DF929625EA0E}">
        <p15:presenceInfo xmlns:p15="http://schemas.microsoft.com/office/powerpoint/2012/main" userId="S-1-5-21-191130273-305881739-1540833222-6385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3" autoAdjust="0"/>
    <p:restoredTop sz="99548" autoAdjust="0"/>
  </p:normalViewPr>
  <p:slideViewPr>
    <p:cSldViewPr>
      <p:cViewPr varScale="1">
        <p:scale>
          <a:sx n="167" d="100"/>
          <a:sy n="167" d="100"/>
        </p:scale>
        <p:origin x="1618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802.11-20/1035r1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2715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59544" y="6475413"/>
            <a:ext cx="148438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Ruchen Duan, Samsung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Follow up on Feedback Enhancement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2938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2020-07-09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8700856"/>
              </p:ext>
            </p:extLst>
          </p:nvPr>
        </p:nvGraphicFramePr>
        <p:xfrm>
          <a:off x="531813" y="2820988"/>
          <a:ext cx="7297737" cy="340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0" name="Document" r:id="rId4" imgW="9502119" imgH="4449851" progId="Word.Document.8">
                  <p:embed/>
                </p:oleObj>
              </mc:Choice>
              <mc:Fallback>
                <p:oleObj name="Document" r:id="rId4" imgW="9502119" imgH="4449851" progId="Word.Document.8">
                  <p:embed/>
                  <p:pic>
                    <p:nvPicPr>
                      <p:cNvPr id="0" name="Picture 1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820988"/>
                        <a:ext cx="7297737" cy="34051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833" y="455613"/>
            <a:ext cx="7772400" cy="1066800"/>
          </a:xfrm>
        </p:spPr>
        <p:txBody>
          <a:bodyPr/>
          <a:lstStyle/>
          <a:p>
            <a:r>
              <a:rPr lang="en-US" dirty="0" err="1" smtClean="0"/>
              <a:t>Beamformed</a:t>
            </a:r>
            <a:r>
              <a:rPr lang="en-US" dirty="0" smtClean="0"/>
              <a:t>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7833" y="1198919"/>
            <a:ext cx="7772400" cy="4114800"/>
          </a:xfrm>
        </p:spPr>
        <p:txBody>
          <a:bodyPr/>
          <a:lstStyle/>
          <a:p>
            <a:pPr lvl="0"/>
            <a:r>
              <a:rPr lang="en-US" sz="2000" dirty="0" smtClean="0"/>
              <a:t>Periodicity 100ms, </a:t>
            </a:r>
            <a:r>
              <a:rPr lang="en-US" sz="2000" dirty="0" err="1" smtClean="0"/>
              <a:t>nrx</a:t>
            </a:r>
            <a:r>
              <a:rPr lang="en-US" sz="2000" dirty="0" smtClean="0"/>
              <a:t> =2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Ruchen Duan, Samsung</a:t>
            </a:r>
            <a:endParaRPr lang="en-US" altLang="ko-K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6695" y="1656093"/>
            <a:ext cx="6162404" cy="299210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561" y="4606438"/>
            <a:ext cx="3811588" cy="185068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7149" y="4643821"/>
            <a:ext cx="3734596" cy="1813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88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9013" y="1981200"/>
            <a:ext cx="7772400" cy="4114800"/>
          </a:xfrm>
        </p:spPr>
        <p:txBody>
          <a:bodyPr/>
          <a:lstStyle/>
          <a:p>
            <a:r>
              <a:rPr lang="en-US" dirty="0" smtClean="0"/>
              <a:t>Comparing LA feedback in BA and transmitter side algorithm throughput performance.</a:t>
            </a:r>
          </a:p>
          <a:p>
            <a:r>
              <a:rPr lang="en-US" dirty="0" smtClean="0"/>
              <a:t>LA feedback is outperforming baseline link adaptation algorithms.</a:t>
            </a:r>
          </a:p>
          <a:p>
            <a:r>
              <a:rPr lang="en-US" dirty="0" smtClean="0"/>
              <a:t>Suggest that the feedback shall be included in </a:t>
            </a:r>
            <a:r>
              <a:rPr lang="en-US" dirty="0"/>
              <a:t>11 </a:t>
            </a:r>
            <a:r>
              <a:rPr lang="en-US" dirty="0" smtClean="0"/>
              <a:t>be standard</a:t>
            </a:r>
            <a:r>
              <a:rPr lang="en-US" dirty="0"/>
              <a:t>. 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Ruchen Duan,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4388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support a link adaptation report in the block </a:t>
            </a:r>
            <a:r>
              <a:rPr lang="en-US" dirty="0" err="1" smtClean="0"/>
              <a:t>ack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Y:</a:t>
            </a:r>
          </a:p>
          <a:p>
            <a:pPr lvl="1"/>
            <a:r>
              <a:rPr lang="en-US" dirty="0" smtClean="0"/>
              <a:t>N:</a:t>
            </a:r>
          </a:p>
          <a:p>
            <a:pPr lvl="1"/>
            <a:r>
              <a:rPr lang="en-US" dirty="0" smtClean="0"/>
              <a:t>A: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Ruchen Duan,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5975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use the BA control field to indicate the appearance of the LA field?</a:t>
            </a:r>
          </a:p>
          <a:p>
            <a:pPr lvl="1"/>
            <a:r>
              <a:rPr lang="en-US" dirty="0" smtClean="0"/>
              <a:t>Y:</a:t>
            </a:r>
          </a:p>
          <a:p>
            <a:pPr lvl="1"/>
            <a:r>
              <a:rPr lang="en-US" dirty="0" smtClean="0"/>
              <a:t>N:</a:t>
            </a:r>
          </a:p>
          <a:p>
            <a:pPr lvl="1"/>
            <a:r>
              <a:rPr lang="en-US" dirty="0" smtClean="0"/>
              <a:t>A: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Ruchen Duan,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658556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11-20-0047-01-00be-feedback-enhancement</a:t>
            </a:r>
          </a:p>
          <a:p>
            <a:r>
              <a:rPr lang="en-US" dirty="0" smtClean="0"/>
              <a:t>[2] 11-20-1005-00-00be-</a:t>
            </a:r>
            <a:r>
              <a:rPr lang="en-GB" dirty="0" smtClean="0"/>
              <a:t>Yet-Another-Fast-Link –Adaptation-Attempt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Ruchen Duan,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597291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62991"/>
            <a:ext cx="7772400" cy="1066800"/>
          </a:xfrm>
        </p:spPr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Ruchen Duan, Samsung</a:t>
            </a:r>
            <a:endParaRPr lang="en-US" altLang="ko-KR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876" y="1752600"/>
            <a:ext cx="6088653" cy="2956298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533400" y="1278019"/>
            <a:ext cx="7772400" cy="4114800"/>
          </a:xfrm>
        </p:spPr>
        <p:txBody>
          <a:bodyPr/>
          <a:lstStyle/>
          <a:p>
            <a:r>
              <a:rPr lang="en-US" dirty="0" err="1" smtClean="0"/>
              <a:t>Ntx</a:t>
            </a:r>
            <a:r>
              <a:rPr lang="en-US" dirty="0" smtClean="0"/>
              <a:t> = 4, </a:t>
            </a:r>
            <a:r>
              <a:rPr lang="en-US" dirty="0" err="1" smtClean="0"/>
              <a:t>nrx</a:t>
            </a:r>
            <a:r>
              <a:rPr lang="en-US" dirty="0" smtClean="0"/>
              <a:t> =1, periodicity =5ms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718" y="4407492"/>
            <a:ext cx="4648200" cy="206792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4407492"/>
            <a:ext cx="4022473" cy="2031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4171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62991"/>
            <a:ext cx="7772400" cy="1066800"/>
          </a:xfrm>
        </p:spPr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Ruchen Duan, Samsung</a:t>
            </a:r>
            <a:endParaRPr lang="en-US" altLang="ko-KR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533400" y="1278019"/>
            <a:ext cx="7772400" cy="4114800"/>
          </a:xfrm>
        </p:spPr>
        <p:txBody>
          <a:bodyPr/>
          <a:lstStyle/>
          <a:p>
            <a:r>
              <a:rPr lang="en-US" dirty="0" err="1" smtClean="0"/>
              <a:t>Ntx</a:t>
            </a:r>
            <a:r>
              <a:rPr lang="en-US" dirty="0" smtClean="0"/>
              <a:t> = 4, </a:t>
            </a:r>
            <a:r>
              <a:rPr lang="en-US" dirty="0" err="1" smtClean="0"/>
              <a:t>nrx</a:t>
            </a:r>
            <a:r>
              <a:rPr lang="en-US" dirty="0" smtClean="0"/>
              <a:t> =2, periodicity =5ms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676400"/>
            <a:ext cx="6277518" cy="3048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488" y="4572000"/>
            <a:ext cx="3962400" cy="18288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4572000"/>
            <a:ext cx="39624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9763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62991"/>
            <a:ext cx="7772400" cy="1066800"/>
          </a:xfrm>
        </p:spPr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Ruchen Duan, Samsung</a:t>
            </a:r>
            <a:endParaRPr lang="en-US" altLang="ko-KR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533400" y="1278019"/>
            <a:ext cx="7772400" cy="4114800"/>
          </a:xfrm>
        </p:spPr>
        <p:txBody>
          <a:bodyPr/>
          <a:lstStyle/>
          <a:p>
            <a:r>
              <a:rPr lang="en-US" dirty="0" err="1" smtClean="0"/>
              <a:t>Ntx</a:t>
            </a:r>
            <a:r>
              <a:rPr lang="en-US" dirty="0" smtClean="0"/>
              <a:t> = 4, </a:t>
            </a:r>
            <a:r>
              <a:rPr lang="en-US" dirty="0" err="1" smtClean="0"/>
              <a:t>nrx</a:t>
            </a:r>
            <a:r>
              <a:rPr lang="en-US" dirty="0" smtClean="0"/>
              <a:t> =1, periodicity =15ms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752600"/>
            <a:ext cx="5806704" cy="28194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4548681"/>
            <a:ext cx="3657600" cy="177591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6404" y="4531928"/>
            <a:ext cx="3657600" cy="1775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1260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62991"/>
            <a:ext cx="7772400" cy="1066800"/>
          </a:xfrm>
        </p:spPr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Ruchen Duan, Samsung</a:t>
            </a:r>
            <a:endParaRPr lang="en-US" altLang="ko-KR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533400" y="1278019"/>
            <a:ext cx="7772400" cy="4114800"/>
          </a:xfrm>
        </p:spPr>
        <p:txBody>
          <a:bodyPr/>
          <a:lstStyle/>
          <a:p>
            <a:r>
              <a:rPr lang="en-US" dirty="0" err="1" smtClean="0"/>
              <a:t>Ntx</a:t>
            </a:r>
            <a:r>
              <a:rPr lang="en-US" dirty="0" smtClean="0"/>
              <a:t> = 4, </a:t>
            </a:r>
            <a:r>
              <a:rPr lang="en-US" dirty="0" err="1" smtClean="0"/>
              <a:t>nrx</a:t>
            </a:r>
            <a:r>
              <a:rPr lang="en-US" dirty="0" smtClean="0"/>
              <a:t> =2, periodicity =15ms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796" y="1828800"/>
            <a:ext cx="6120580" cy="29718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852" y="4604095"/>
            <a:ext cx="4191000" cy="20349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2144" y="4604094"/>
            <a:ext cx="4191000" cy="2034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064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66888"/>
            <a:ext cx="7772400" cy="10668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304800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Ruchen Duan, Samsung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35269" y="1520396"/>
            <a:ext cx="8305800" cy="4114800"/>
          </a:xfrm>
        </p:spPr>
        <p:txBody>
          <a:bodyPr>
            <a:noAutofit/>
          </a:bodyPr>
          <a:lstStyle/>
          <a:p>
            <a:pPr lvl="0"/>
            <a:r>
              <a:rPr lang="en-US" sz="2000" dirty="0" smtClean="0"/>
              <a:t>Close loop feedback at the BA has been studied in previous contributions [1] [2]</a:t>
            </a:r>
          </a:p>
          <a:p>
            <a:pPr lvl="0"/>
            <a:r>
              <a:rPr lang="en-US" sz="2000" dirty="0" smtClean="0"/>
              <a:t>In [1], receiver prepare feedback containing suggested MCS and NSS. </a:t>
            </a:r>
          </a:p>
          <a:p>
            <a:pPr lvl="0"/>
            <a:r>
              <a:rPr lang="en-US" sz="2000" dirty="0" smtClean="0"/>
              <a:t>In this contribution, we evaluated the performance with the feedback provided, and compare with transmitter side link adaptation algorithms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226" y="3938516"/>
            <a:ext cx="8661939" cy="170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63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dirty="0"/>
              <a:t>Non </a:t>
            </a:r>
            <a:r>
              <a:rPr lang="en-US" dirty="0" err="1"/>
              <a:t>Beamformed</a:t>
            </a:r>
            <a:r>
              <a:rPr lang="en-US" dirty="0"/>
              <a:t> </a:t>
            </a:r>
            <a:r>
              <a:rPr lang="en-US" dirty="0" smtClean="0"/>
              <a:t>Cases </a:t>
            </a:r>
            <a:r>
              <a:rPr lang="en-US" dirty="0"/>
              <a:t>Simulation </a:t>
            </a:r>
            <a:r>
              <a:rPr lang="en-US" dirty="0" smtClean="0"/>
              <a:t>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b="0" dirty="0" smtClean="0"/>
              <a:t>Covered cases: </a:t>
            </a:r>
            <a:r>
              <a:rPr lang="en-US" b="0" dirty="0" err="1" smtClean="0"/>
              <a:t>Ntx</a:t>
            </a:r>
            <a:r>
              <a:rPr lang="en-US" b="0" dirty="0" smtClean="0"/>
              <a:t> = </a:t>
            </a:r>
            <a:r>
              <a:rPr lang="en-US" b="0" dirty="0" err="1" smtClean="0"/>
              <a:t>Nrx</a:t>
            </a:r>
            <a:r>
              <a:rPr lang="en-US" b="0" dirty="0" smtClean="0"/>
              <a:t> =1 and </a:t>
            </a:r>
            <a:r>
              <a:rPr lang="en-US" b="0" dirty="0" err="1" smtClean="0"/>
              <a:t>Ntx</a:t>
            </a:r>
            <a:r>
              <a:rPr lang="en-US" b="0" dirty="0" smtClean="0"/>
              <a:t> =</a:t>
            </a:r>
            <a:r>
              <a:rPr lang="en-US" b="0" dirty="0" err="1" smtClean="0"/>
              <a:t>Nrx</a:t>
            </a:r>
            <a:r>
              <a:rPr lang="en-US" b="0" dirty="0" smtClean="0"/>
              <a:t> =2. </a:t>
            </a:r>
          </a:p>
          <a:p>
            <a:r>
              <a:rPr lang="en-US" b="0" dirty="0" smtClean="0"/>
              <a:t>Base line: adaptive </a:t>
            </a:r>
            <a:r>
              <a:rPr lang="en-US" b="0" dirty="0"/>
              <a:t>auto rate </a:t>
            </a:r>
            <a:r>
              <a:rPr lang="en-US" b="0" dirty="0" smtClean="0"/>
              <a:t>fallback(AARF) and minstrel</a:t>
            </a:r>
          </a:p>
          <a:p>
            <a:r>
              <a:rPr lang="en-US" b="0" dirty="0"/>
              <a:t>For </a:t>
            </a:r>
            <a:r>
              <a:rPr lang="en-US" b="0" dirty="0" err="1"/>
              <a:t>Nrx</a:t>
            </a:r>
            <a:r>
              <a:rPr lang="en-US" b="0" dirty="0"/>
              <a:t> =1 case</a:t>
            </a:r>
            <a:r>
              <a:rPr lang="en-US" b="0" dirty="0" smtClean="0"/>
              <a:t>, maximum </a:t>
            </a:r>
            <a:r>
              <a:rPr lang="en-US" b="0" dirty="0" err="1"/>
              <a:t>Nss</a:t>
            </a:r>
            <a:r>
              <a:rPr lang="en-US" b="0" dirty="0"/>
              <a:t> = 1, and suggested MCS is provided at each BA. In the next transmission, suggested MCS will be applied by transmitter </a:t>
            </a:r>
          </a:p>
          <a:p>
            <a:r>
              <a:rPr lang="en-US" b="0" dirty="0"/>
              <a:t>For </a:t>
            </a:r>
            <a:r>
              <a:rPr lang="en-US" b="0" dirty="0" err="1"/>
              <a:t>Nrx</a:t>
            </a:r>
            <a:r>
              <a:rPr lang="en-US" b="0" dirty="0"/>
              <a:t> =2 case, maximum </a:t>
            </a:r>
            <a:r>
              <a:rPr lang="en-US" b="0" dirty="0" err="1"/>
              <a:t>Nss</a:t>
            </a:r>
            <a:r>
              <a:rPr lang="en-US" b="0" dirty="0"/>
              <a:t> = 2. When 1 </a:t>
            </a:r>
            <a:r>
              <a:rPr lang="en-US" b="0" dirty="0" err="1"/>
              <a:t>Nss</a:t>
            </a:r>
            <a:r>
              <a:rPr lang="en-US" b="0" dirty="0"/>
              <a:t> PPDU was transmitted, only one EHT-LTF is available</a:t>
            </a:r>
          </a:p>
          <a:p>
            <a:r>
              <a:rPr lang="en-US" b="0" dirty="0"/>
              <a:t>In simulation, transmitter will increase </a:t>
            </a:r>
            <a:r>
              <a:rPr lang="en-US" b="0" dirty="0" err="1"/>
              <a:t>Nss</a:t>
            </a:r>
            <a:r>
              <a:rPr lang="en-US" b="0" dirty="0"/>
              <a:t> and decrease MCS if feedback is suggesting </a:t>
            </a:r>
            <a:r>
              <a:rPr lang="en-US" b="0" dirty="0" err="1"/>
              <a:t>Nss</a:t>
            </a:r>
            <a:r>
              <a:rPr lang="en-US" b="0" dirty="0"/>
              <a:t>=1 and high MCS for a certain duration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Ruchen Duan,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24709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8319" y="1259974"/>
            <a:ext cx="5867400" cy="311885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9919" y="453596"/>
            <a:ext cx="7772400" cy="1066800"/>
          </a:xfrm>
        </p:spPr>
        <p:txBody>
          <a:bodyPr/>
          <a:lstStyle/>
          <a:p>
            <a:r>
              <a:rPr lang="en-US" dirty="0" smtClean="0"/>
              <a:t>Non </a:t>
            </a:r>
            <a:r>
              <a:rPr lang="en-US" dirty="0" err="1" smtClean="0"/>
              <a:t>Beamformed</a:t>
            </a:r>
            <a:r>
              <a:rPr lang="en-US" dirty="0" smtClean="0"/>
              <a:t> Cases </a:t>
            </a:r>
            <a:r>
              <a:rPr lang="en-US" dirty="0" err="1" smtClean="0"/>
              <a:t>Nrx</a:t>
            </a:r>
            <a:r>
              <a:rPr lang="en-US" dirty="0" smtClean="0"/>
              <a:t> = 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304800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Ruchen Duan, Samsung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09600" y="1422016"/>
            <a:ext cx="8305800" cy="1397384"/>
          </a:xfrm>
        </p:spPr>
        <p:txBody>
          <a:bodyPr>
            <a:noAutofit/>
          </a:bodyPr>
          <a:lstStyle/>
          <a:p>
            <a:r>
              <a:rPr lang="en-US" dirty="0"/>
              <a:t>Compared with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AARF </a:t>
            </a:r>
            <a:r>
              <a:rPr lang="en-US" dirty="0"/>
              <a:t>or </a:t>
            </a:r>
            <a:r>
              <a:rPr lang="en-US" dirty="0" smtClean="0"/>
              <a:t>Minstrel,</a:t>
            </a:r>
          </a:p>
          <a:p>
            <a:pPr marL="0" indent="0">
              <a:buNone/>
            </a:pPr>
            <a:r>
              <a:rPr lang="en-US" dirty="0" smtClean="0"/>
              <a:t>throughput </a:t>
            </a:r>
            <a:r>
              <a:rPr lang="en-US" dirty="0"/>
              <a:t>gain </a:t>
            </a:r>
            <a:r>
              <a:rPr lang="en-US" dirty="0" smtClean="0"/>
              <a:t>can</a:t>
            </a:r>
          </a:p>
          <a:p>
            <a:pPr marL="0" indent="0">
              <a:buNone/>
            </a:pPr>
            <a:r>
              <a:rPr lang="en-US" dirty="0" smtClean="0"/>
              <a:t>be </a:t>
            </a:r>
            <a:r>
              <a:rPr lang="en-US" dirty="0"/>
              <a:t>up to </a:t>
            </a:r>
            <a:r>
              <a:rPr lang="en-US" dirty="0" smtClean="0"/>
              <a:t>20%</a:t>
            </a:r>
            <a:endParaRPr lang="en-US" dirty="0"/>
          </a:p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4419600"/>
            <a:ext cx="3733800" cy="19050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8519" y="4419600"/>
            <a:ext cx="37338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38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833" y="455613"/>
            <a:ext cx="7772400" cy="1066800"/>
          </a:xfrm>
        </p:spPr>
        <p:txBody>
          <a:bodyPr/>
          <a:lstStyle/>
          <a:p>
            <a:r>
              <a:rPr lang="en-US" dirty="0" smtClean="0"/>
              <a:t>Non </a:t>
            </a:r>
            <a:r>
              <a:rPr lang="en-US" dirty="0" err="1" smtClean="0"/>
              <a:t>Beamformed</a:t>
            </a:r>
            <a:r>
              <a:rPr lang="en-US" dirty="0" smtClean="0"/>
              <a:t> Cases </a:t>
            </a:r>
            <a:r>
              <a:rPr lang="en-US" dirty="0" err="1" smtClean="0"/>
              <a:t>Nrx</a:t>
            </a:r>
            <a:r>
              <a:rPr lang="en-US" dirty="0" smtClean="0"/>
              <a:t> =2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444752"/>
            <a:ext cx="7772400" cy="4114800"/>
          </a:xfrm>
        </p:spPr>
        <p:txBody>
          <a:bodyPr/>
          <a:lstStyle/>
          <a:p>
            <a:r>
              <a:rPr lang="en-US" sz="2000" dirty="0"/>
              <a:t>Compared with </a:t>
            </a:r>
          </a:p>
          <a:p>
            <a:pPr marL="0" indent="0">
              <a:buNone/>
            </a:pPr>
            <a:r>
              <a:rPr lang="en-US" sz="2000" dirty="0"/>
              <a:t>AARF or Minstrel,</a:t>
            </a:r>
          </a:p>
          <a:p>
            <a:pPr marL="0" indent="0">
              <a:buNone/>
            </a:pPr>
            <a:r>
              <a:rPr lang="en-US" sz="2000" dirty="0"/>
              <a:t>throughput gain can</a:t>
            </a:r>
          </a:p>
          <a:p>
            <a:pPr marL="0" indent="0">
              <a:buNone/>
            </a:pPr>
            <a:r>
              <a:rPr lang="en-US" sz="2000" dirty="0"/>
              <a:t>be up to </a:t>
            </a:r>
            <a:r>
              <a:rPr lang="en-US" sz="2000" dirty="0" smtClean="0"/>
              <a:t>40-50</a:t>
            </a:r>
            <a:r>
              <a:rPr lang="en-US" sz="2000" dirty="0"/>
              <a:t>%</a:t>
            </a:r>
          </a:p>
          <a:p>
            <a:pPr lvl="0"/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Ruchen Duan, Samsung</a:t>
            </a:r>
            <a:endParaRPr lang="en-US" altLang="ko-KR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960" y="1293939"/>
            <a:ext cx="5354193" cy="28956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13" y="4340352"/>
            <a:ext cx="4268787" cy="198424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4340352"/>
            <a:ext cx="4268787" cy="1984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33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420" y="646906"/>
            <a:ext cx="7772400" cy="1066800"/>
          </a:xfrm>
        </p:spPr>
        <p:txBody>
          <a:bodyPr/>
          <a:lstStyle/>
          <a:p>
            <a:r>
              <a:rPr lang="en-US" dirty="0" err="1" smtClean="0"/>
              <a:t>Beamformed</a:t>
            </a:r>
            <a:r>
              <a:rPr lang="en-US" dirty="0" smtClean="0"/>
              <a:t> Cases Simulation Settings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175226"/>
            <a:ext cx="8267700" cy="4114800"/>
          </a:xfrm>
        </p:spPr>
        <p:txBody>
          <a:bodyPr/>
          <a:lstStyle/>
          <a:p>
            <a:pPr lvl="0"/>
            <a:r>
              <a:rPr lang="en-US" b="0" dirty="0" smtClean="0"/>
              <a:t>Beamforming report overhead and BA overhead are considered</a:t>
            </a:r>
            <a:endParaRPr lang="en-US" b="0" dirty="0"/>
          </a:p>
          <a:p>
            <a:pPr lvl="0"/>
            <a:r>
              <a:rPr lang="en-US" b="0" dirty="0" err="1" smtClean="0"/>
              <a:t>Bfed</a:t>
            </a:r>
            <a:r>
              <a:rPr lang="en-US" b="0" dirty="0" smtClean="0"/>
              <a:t> SNR </a:t>
            </a:r>
            <a:r>
              <a:rPr lang="en-US" b="0" dirty="0"/>
              <a:t>is provided in the BF report. And this information can be used to predict </a:t>
            </a:r>
            <a:r>
              <a:rPr lang="en-US" b="0" dirty="0" err="1"/>
              <a:t>tx</a:t>
            </a:r>
            <a:r>
              <a:rPr lang="en-US" b="0" dirty="0"/>
              <a:t> </a:t>
            </a:r>
            <a:r>
              <a:rPr lang="en-US" b="0" dirty="0" smtClean="0"/>
              <a:t>rate </a:t>
            </a:r>
            <a:endParaRPr lang="en-US" b="0" dirty="0"/>
          </a:p>
          <a:p>
            <a:pPr lvl="0"/>
            <a:r>
              <a:rPr lang="en-US" b="0" dirty="0" smtClean="0"/>
              <a:t>Baseline: AARF and Minstrel</a:t>
            </a:r>
          </a:p>
          <a:p>
            <a:pPr lvl="1"/>
            <a:r>
              <a:rPr lang="en-US" b="0" dirty="0" smtClean="0"/>
              <a:t>In </a:t>
            </a:r>
            <a:r>
              <a:rPr lang="en-US" b="0" dirty="0"/>
              <a:t>AARF with BF report, this predicted </a:t>
            </a:r>
            <a:r>
              <a:rPr lang="en-US" b="0" dirty="0" err="1"/>
              <a:t>tx</a:t>
            </a:r>
            <a:r>
              <a:rPr lang="en-US" b="0" dirty="0"/>
              <a:t> rate is used whenever BF report is </a:t>
            </a:r>
            <a:r>
              <a:rPr lang="en-US" b="0" dirty="0" smtClean="0"/>
              <a:t>available</a:t>
            </a:r>
            <a:endParaRPr lang="en-US" b="0" dirty="0" smtClean="0"/>
          </a:p>
          <a:p>
            <a:pPr lvl="1"/>
            <a:r>
              <a:rPr lang="en-US" dirty="0" smtClean="0"/>
              <a:t>If Periodicity is as small as 5ms, </a:t>
            </a:r>
            <a:r>
              <a:rPr lang="en-US" dirty="0"/>
              <a:t>AARF with BF </a:t>
            </a:r>
            <a:r>
              <a:rPr lang="en-US" dirty="0" smtClean="0"/>
              <a:t>report is equivalent as </a:t>
            </a:r>
            <a:r>
              <a:rPr lang="en-US" dirty="0" smtClean="0"/>
              <a:t>always using </a:t>
            </a:r>
            <a:r>
              <a:rPr lang="en-US" dirty="0" smtClean="0"/>
              <a:t>BF report for each transmission </a:t>
            </a:r>
            <a:endParaRPr lang="en-US" b="0" dirty="0"/>
          </a:p>
          <a:p>
            <a:pPr lvl="0"/>
            <a:r>
              <a:rPr lang="en-US" b="0" dirty="0" smtClean="0"/>
              <a:t>Covered cases: </a:t>
            </a:r>
          </a:p>
          <a:p>
            <a:pPr lvl="1"/>
            <a:r>
              <a:rPr lang="en-US" b="0" dirty="0" smtClean="0"/>
              <a:t>Periodicity 5, 15, 100ms</a:t>
            </a:r>
            <a:r>
              <a:rPr lang="en-US" b="0" dirty="0"/>
              <a:t>, </a:t>
            </a:r>
            <a:r>
              <a:rPr lang="en-US" b="0" dirty="0" err="1"/>
              <a:t>nrx</a:t>
            </a:r>
            <a:r>
              <a:rPr lang="en-US" b="0" dirty="0"/>
              <a:t> =</a:t>
            </a:r>
            <a:r>
              <a:rPr lang="en-US" b="0" dirty="0" smtClean="0"/>
              <a:t>1 and 2, </a:t>
            </a:r>
            <a:r>
              <a:rPr lang="en-US" b="0" dirty="0" err="1"/>
              <a:t>ntx</a:t>
            </a:r>
            <a:r>
              <a:rPr lang="en-US" b="0" dirty="0"/>
              <a:t> = </a:t>
            </a:r>
            <a:r>
              <a:rPr lang="en-US" b="0" dirty="0" smtClean="0"/>
              <a:t>8</a:t>
            </a:r>
          </a:p>
          <a:p>
            <a:pPr lvl="1"/>
            <a:r>
              <a:rPr lang="en-US" dirty="0" smtClean="0"/>
              <a:t>More cases are </a:t>
            </a:r>
            <a:r>
              <a:rPr lang="en-US" dirty="0" smtClean="0"/>
              <a:t>attached </a:t>
            </a:r>
            <a:r>
              <a:rPr lang="en-US" dirty="0" smtClean="0"/>
              <a:t>in appendix</a:t>
            </a:r>
            <a:endParaRPr lang="en-US" b="0" dirty="0"/>
          </a:p>
          <a:p>
            <a:r>
              <a:rPr lang="en-US" b="0" dirty="0" smtClean="0"/>
              <a:t>For </a:t>
            </a:r>
            <a:r>
              <a:rPr lang="en-US" b="0" dirty="0" err="1"/>
              <a:t>Nrx</a:t>
            </a:r>
            <a:r>
              <a:rPr lang="en-US" b="0" dirty="0"/>
              <a:t> =2 case, </a:t>
            </a:r>
            <a:r>
              <a:rPr lang="en-US" b="0" dirty="0" smtClean="0"/>
              <a:t>similar to non-</a:t>
            </a:r>
            <a:r>
              <a:rPr lang="en-US" b="0" dirty="0" err="1" smtClean="0"/>
              <a:t>Bfed</a:t>
            </a:r>
            <a:r>
              <a:rPr lang="en-US" b="0" dirty="0" smtClean="0"/>
              <a:t> cases, transmitter </a:t>
            </a:r>
            <a:r>
              <a:rPr lang="en-US" b="0" dirty="0"/>
              <a:t>will increase </a:t>
            </a:r>
            <a:r>
              <a:rPr lang="en-US" b="0" dirty="0" err="1"/>
              <a:t>Nss</a:t>
            </a:r>
            <a:r>
              <a:rPr lang="en-US" b="0" dirty="0"/>
              <a:t> and decrease MCS if feedback is suggesting </a:t>
            </a:r>
            <a:r>
              <a:rPr lang="en-US" b="0" dirty="0" err="1"/>
              <a:t>Nss</a:t>
            </a:r>
            <a:r>
              <a:rPr lang="en-US" b="0" dirty="0"/>
              <a:t>=1 and high MCS for a certain duration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Ruchen Duan,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602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833" y="455613"/>
            <a:ext cx="7772400" cy="1066800"/>
          </a:xfrm>
        </p:spPr>
        <p:txBody>
          <a:bodyPr/>
          <a:lstStyle/>
          <a:p>
            <a:r>
              <a:rPr lang="en-US" dirty="0" err="1" smtClean="0"/>
              <a:t>Beamformed</a:t>
            </a:r>
            <a:r>
              <a:rPr lang="en-US" dirty="0" smtClean="0"/>
              <a:t>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444752"/>
            <a:ext cx="7772400" cy="4114800"/>
          </a:xfrm>
        </p:spPr>
        <p:txBody>
          <a:bodyPr/>
          <a:lstStyle/>
          <a:p>
            <a:pPr lvl="0"/>
            <a:r>
              <a:rPr lang="en-US" sz="2000" dirty="0" smtClean="0"/>
              <a:t>Periodicity 15ms, </a:t>
            </a:r>
            <a:r>
              <a:rPr lang="en-US" sz="2000" dirty="0" err="1" smtClean="0"/>
              <a:t>nrx</a:t>
            </a:r>
            <a:r>
              <a:rPr lang="en-US" sz="2000" dirty="0" smtClean="0"/>
              <a:t> =1, </a:t>
            </a:r>
            <a:r>
              <a:rPr lang="en-US" sz="2000" dirty="0" err="1" smtClean="0"/>
              <a:t>ntx</a:t>
            </a:r>
            <a:r>
              <a:rPr lang="en-US" sz="2000" dirty="0" smtClean="0"/>
              <a:t> = 8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Ruchen Duan, Samsung</a:t>
            </a:r>
            <a:endParaRPr lang="en-US" altLang="ko-K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153" y="1828800"/>
            <a:ext cx="5806704" cy="28194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833" y="4635324"/>
            <a:ext cx="4268787" cy="20726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3573" y="4620859"/>
            <a:ext cx="4268787" cy="2072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99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833" y="455613"/>
            <a:ext cx="7772400" cy="1066800"/>
          </a:xfrm>
        </p:spPr>
        <p:txBody>
          <a:bodyPr/>
          <a:lstStyle/>
          <a:p>
            <a:r>
              <a:rPr lang="en-US" dirty="0" err="1" smtClean="0"/>
              <a:t>Beamformed</a:t>
            </a:r>
            <a:r>
              <a:rPr lang="en-US" dirty="0" smtClean="0"/>
              <a:t>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7833" y="1198919"/>
            <a:ext cx="7772400" cy="4114800"/>
          </a:xfrm>
        </p:spPr>
        <p:txBody>
          <a:bodyPr/>
          <a:lstStyle/>
          <a:p>
            <a:pPr lvl="0"/>
            <a:r>
              <a:rPr lang="en-US" sz="2000" dirty="0" smtClean="0"/>
              <a:t>Periodicity 15ms, </a:t>
            </a:r>
            <a:r>
              <a:rPr lang="en-US" sz="2000" dirty="0" err="1" smtClean="0"/>
              <a:t>nrx</a:t>
            </a:r>
            <a:r>
              <a:rPr lang="en-US" sz="2000" dirty="0" smtClean="0"/>
              <a:t> =2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Ruchen Duan, Samsung</a:t>
            </a:r>
            <a:endParaRPr lang="en-US" altLang="ko-K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544950"/>
            <a:ext cx="6019800" cy="292286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" y="4490354"/>
            <a:ext cx="4114800" cy="199790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8446" y="4490353"/>
            <a:ext cx="4114800" cy="1997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42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833" y="455613"/>
            <a:ext cx="7772400" cy="1066800"/>
          </a:xfrm>
        </p:spPr>
        <p:txBody>
          <a:bodyPr/>
          <a:lstStyle/>
          <a:p>
            <a:r>
              <a:rPr lang="en-US" dirty="0" err="1" smtClean="0"/>
              <a:t>Beamformed</a:t>
            </a:r>
            <a:r>
              <a:rPr lang="en-US" dirty="0" smtClean="0"/>
              <a:t>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7833" y="1198919"/>
            <a:ext cx="7772400" cy="4114800"/>
          </a:xfrm>
        </p:spPr>
        <p:txBody>
          <a:bodyPr/>
          <a:lstStyle/>
          <a:p>
            <a:pPr lvl="0"/>
            <a:r>
              <a:rPr lang="en-US" sz="2000" dirty="0" smtClean="0"/>
              <a:t>Periodicity 100ms, </a:t>
            </a:r>
            <a:r>
              <a:rPr lang="en-US" sz="2000" dirty="0" err="1" smtClean="0"/>
              <a:t>nrx</a:t>
            </a:r>
            <a:r>
              <a:rPr lang="en-US" sz="2000" dirty="0" smtClean="0"/>
              <a:t> =1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Ruchen Duan, Samsung</a:t>
            </a:r>
            <a:endParaRPr lang="en-US" altLang="ko-KR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524000"/>
            <a:ext cx="5839111" cy="283513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343400"/>
            <a:ext cx="4343400" cy="210890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4368096"/>
            <a:ext cx="4343400" cy="2108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0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123331</TotalTime>
  <Words>675</Words>
  <Application>Microsoft Office PowerPoint</Application>
  <PresentationFormat>On-screen Show (4:3)</PresentationFormat>
  <Paragraphs>124</Paragraphs>
  <Slides>18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Times New Roman</vt:lpstr>
      <vt:lpstr>802-11-Submission</vt:lpstr>
      <vt:lpstr>Document</vt:lpstr>
      <vt:lpstr>Follow up on Feedback Enhancement</vt:lpstr>
      <vt:lpstr>Introduction</vt:lpstr>
      <vt:lpstr>Non Beamformed Cases Simulation Settings</vt:lpstr>
      <vt:lpstr>Non Beamformed Cases Nrx = 1</vt:lpstr>
      <vt:lpstr>Non Beamformed Cases Nrx =2</vt:lpstr>
      <vt:lpstr>Beamformed Cases Simulation Settings </vt:lpstr>
      <vt:lpstr>Beamformed cases</vt:lpstr>
      <vt:lpstr>Beamformed cases</vt:lpstr>
      <vt:lpstr>Beamformed cases</vt:lpstr>
      <vt:lpstr>Beamformed cases</vt:lpstr>
      <vt:lpstr>Summary</vt:lpstr>
      <vt:lpstr>SP 1</vt:lpstr>
      <vt:lpstr>SP 2</vt:lpstr>
      <vt:lpstr>Reference </vt:lpstr>
      <vt:lpstr>Appendix</vt:lpstr>
      <vt:lpstr>Appendix</vt:lpstr>
      <vt:lpstr>Appendix</vt:lpstr>
      <vt:lpstr>Appendix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Ruchen Duan</cp:lastModifiedBy>
  <cp:revision>2194</cp:revision>
  <cp:lastPrinted>1998-02-10T13:28:06Z</cp:lastPrinted>
  <dcterms:created xsi:type="dcterms:W3CDTF">2007-05-21T21:00:37Z</dcterms:created>
  <dcterms:modified xsi:type="dcterms:W3CDTF">2020-08-03T01:07:03Z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