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42" r:id="rId3"/>
    <p:sldId id="309" r:id="rId4"/>
    <p:sldId id="335" r:id="rId5"/>
    <p:sldId id="330" r:id="rId6"/>
    <p:sldId id="344" r:id="rId7"/>
    <p:sldId id="345" r:id="rId8"/>
    <p:sldId id="33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ook Bong Lee" initials="WBL" lastIdx="2" clrIdx="0">
    <p:extLst>
      <p:ext uri="{19B8F6BF-5375-455C-9EA6-DF929625EA0E}">
        <p15:presenceInfo xmlns:p15="http://schemas.microsoft.com/office/powerpoint/2012/main" userId="S-1-5-21-191130273-305881739-1540833222-638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167" d="100"/>
          <a:sy n="167" d="100"/>
        </p:scale>
        <p:origin x="1618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802.11-20/1035r0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59544" y="6475413"/>
            <a:ext cx="148438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Follow up on Feedback Enhancement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2938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2020-07-09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700856"/>
              </p:ext>
            </p:extLst>
          </p:nvPr>
        </p:nvGraphicFramePr>
        <p:xfrm>
          <a:off x="531813" y="2820988"/>
          <a:ext cx="7297737" cy="340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" name="Document" r:id="rId5" imgW="9502119" imgH="4449851" progId="Word.Document.8">
                  <p:embed/>
                </p:oleObj>
              </mc:Choice>
              <mc:Fallback>
                <p:oleObj name="Document" r:id="rId5" imgW="9502119" imgH="4449851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820988"/>
                        <a:ext cx="7297737" cy="3405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66888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35269" y="1520396"/>
            <a:ext cx="8305800" cy="4114800"/>
          </a:xfrm>
        </p:spPr>
        <p:txBody>
          <a:bodyPr>
            <a:noAutofit/>
          </a:bodyPr>
          <a:lstStyle/>
          <a:p>
            <a:pPr lvl="0"/>
            <a:r>
              <a:rPr lang="en-US" sz="2000" dirty="0" smtClean="0"/>
              <a:t>Close loop feedback at the BA has been studied in previous contributions [1] [2]</a:t>
            </a:r>
          </a:p>
          <a:p>
            <a:pPr lvl="0"/>
            <a:r>
              <a:rPr lang="en-US" sz="2000" dirty="0" smtClean="0"/>
              <a:t>In [1], receiver prepare feedback containing suggested MCS and NSS. </a:t>
            </a:r>
          </a:p>
          <a:p>
            <a:pPr lvl="0"/>
            <a:r>
              <a:rPr lang="en-US" sz="2000" dirty="0" smtClean="0"/>
              <a:t>In this contribution, we evaluated the performance with the feedback provided, and compare with transmitter side link adaptation algorithms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26" y="3938516"/>
            <a:ext cx="8661939" cy="170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63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919" y="453596"/>
            <a:ext cx="7772400" cy="1066800"/>
          </a:xfrm>
        </p:spPr>
        <p:txBody>
          <a:bodyPr/>
          <a:lstStyle/>
          <a:p>
            <a:r>
              <a:rPr lang="en-US" dirty="0" smtClean="0"/>
              <a:t>Non </a:t>
            </a:r>
            <a:r>
              <a:rPr lang="en-US" dirty="0" err="1" smtClean="0"/>
              <a:t>Beamformed</a:t>
            </a:r>
            <a:r>
              <a:rPr lang="en-US" dirty="0" smtClean="0"/>
              <a:t> cases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9600" y="1422016"/>
            <a:ext cx="8305800" cy="1397384"/>
          </a:xfrm>
        </p:spPr>
        <p:txBody>
          <a:bodyPr>
            <a:noAutofit/>
          </a:bodyPr>
          <a:lstStyle/>
          <a:p>
            <a:pPr lvl="0"/>
            <a:r>
              <a:rPr lang="en-US" sz="2000" dirty="0" smtClean="0"/>
              <a:t>For </a:t>
            </a:r>
            <a:r>
              <a:rPr lang="en-US" sz="2000" dirty="0" err="1" smtClean="0"/>
              <a:t>Nrx</a:t>
            </a:r>
            <a:r>
              <a:rPr lang="en-US" sz="2000" dirty="0" smtClean="0"/>
              <a:t> =1 case, the maximum </a:t>
            </a:r>
            <a:r>
              <a:rPr lang="en-US" sz="2000" dirty="0" err="1" smtClean="0"/>
              <a:t>Nss</a:t>
            </a:r>
            <a:r>
              <a:rPr lang="en-US" sz="2000" dirty="0" smtClean="0"/>
              <a:t> = 1, and suggested MCS is provided at each BA. In the next transmission, suggested MCS will be applied by transmitter </a:t>
            </a:r>
          </a:p>
          <a:p>
            <a:pPr lvl="0"/>
            <a:r>
              <a:rPr lang="en-US" sz="2000" dirty="0" smtClean="0"/>
              <a:t>Compared with AARF or Minstrel link adaptation at the transmitter, the performance is obviously better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200400"/>
            <a:ext cx="4865077" cy="3009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009" y="4773235"/>
            <a:ext cx="3888600" cy="155136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932" y="3150011"/>
            <a:ext cx="3581400" cy="1504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38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833" y="455613"/>
            <a:ext cx="7772400" cy="1066800"/>
          </a:xfrm>
        </p:spPr>
        <p:txBody>
          <a:bodyPr/>
          <a:lstStyle/>
          <a:p>
            <a:r>
              <a:rPr lang="en-US" dirty="0" smtClean="0"/>
              <a:t>Non </a:t>
            </a:r>
            <a:r>
              <a:rPr lang="en-US" dirty="0" err="1" smtClean="0"/>
              <a:t>Beamformed</a:t>
            </a:r>
            <a:r>
              <a:rPr lang="en-US" dirty="0" smtClean="0"/>
              <a:t>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444752"/>
            <a:ext cx="7772400" cy="4114800"/>
          </a:xfrm>
        </p:spPr>
        <p:txBody>
          <a:bodyPr/>
          <a:lstStyle/>
          <a:p>
            <a:pPr lvl="0"/>
            <a:r>
              <a:rPr lang="en-US" sz="2000" dirty="0"/>
              <a:t>For </a:t>
            </a:r>
            <a:r>
              <a:rPr lang="en-US" sz="2000" dirty="0" err="1"/>
              <a:t>Nrx</a:t>
            </a:r>
            <a:r>
              <a:rPr lang="en-US" sz="2000" dirty="0"/>
              <a:t> </a:t>
            </a:r>
            <a:r>
              <a:rPr lang="en-US" sz="2000" dirty="0" smtClean="0"/>
              <a:t>=2 </a:t>
            </a:r>
            <a:r>
              <a:rPr lang="en-US" sz="2000" dirty="0"/>
              <a:t>case, </a:t>
            </a:r>
            <a:r>
              <a:rPr lang="en-US" sz="2000" dirty="0" smtClean="0"/>
              <a:t>maximum </a:t>
            </a:r>
            <a:r>
              <a:rPr lang="en-US" sz="2000" dirty="0" err="1"/>
              <a:t>Nss</a:t>
            </a:r>
            <a:r>
              <a:rPr lang="en-US" sz="2000" dirty="0"/>
              <a:t> = </a:t>
            </a:r>
            <a:r>
              <a:rPr lang="en-US" sz="2000" dirty="0" smtClean="0"/>
              <a:t>2. When 1 </a:t>
            </a:r>
            <a:r>
              <a:rPr lang="en-US" sz="2000" dirty="0" err="1" smtClean="0"/>
              <a:t>Nss</a:t>
            </a:r>
            <a:r>
              <a:rPr lang="en-US" sz="2000" dirty="0" smtClean="0"/>
              <a:t> PPDU was transmitted, only one EHT-LTF is available</a:t>
            </a:r>
          </a:p>
          <a:p>
            <a:pPr lvl="0"/>
            <a:r>
              <a:rPr lang="en-US" sz="2000" dirty="0" smtClean="0"/>
              <a:t>In simulation, transmitter will increase </a:t>
            </a:r>
            <a:r>
              <a:rPr lang="en-US" sz="2000" dirty="0" err="1" smtClean="0"/>
              <a:t>Nss</a:t>
            </a:r>
            <a:r>
              <a:rPr lang="en-US" sz="2000" dirty="0" smtClean="0"/>
              <a:t> and decrease MCS if feedback is suggesting </a:t>
            </a:r>
            <a:r>
              <a:rPr lang="en-US" sz="2000" dirty="0" err="1" smtClean="0"/>
              <a:t>Nss</a:t>
            </a:r>
            <a:r>
              <a:rPr lang="en-US" sz="2000" dirty="0" smtClean="0"/>
              <a:t>=1 and high MCS for a certain duration</a:t>
            </a:r>
            <a:endParaRPr lang="en-US" sz="2000" dirty="0"/>
          </a:p>
          <a:p>
            <a:pPr lvl="0"/>
            <a:r>
              <a:rPr lang="en-US" sz="2000" dirty="0"/>
              <a:t>Compared with AARF or </a:t>
            </a:r>
            <a:r>
              <a:rPr lang="en-US" sz="2000" dirty="0" smtClean="0"/>
              <a:t>Minstrel throughput gain can be up to 40% ~ 50%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633" y="3657600"/>
            <a:ext cx="3806013" cy="14538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213" y="5029200"/>
            <a:ext cx="3731400" cy="140665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04" y="3810000"/>
            <a:ext cx="42624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33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013" y="1981200"/>
            <a:ext cx="7772400" cy="4114800"/>
          </a:xfrm>
        </p:spPr>
        <p:txBody>
          <a:bodyPr/>
          <a:lstStyle/>
          <a:p>
            <a:r>
              <a:rPr lang="en-US" dirty="0" smtClean="0"/>
              <a:t>Present simulation result for close loop feedback.</a:t>
            </a:r>
          </a:p>
          <a:p>
            <a:r>
              <a:rPr lang="en-US" dirty="0" smtClean="0"/>
              <a:t>Suggest that the feedback shall be included in </a:t>
            </a:r>
            <a:r>
              <a:rPr lang="en-US" dirty="0"/>
              <a:t>11 </a:t>
            </a:r>
            <a:r>
              <a:rPr lang="en-US" dirty="0" smtClean="0"/>
              <a:t>be standard</a:t>
            </a:r>
            <a:r>
              <a:rPr lang="en-US" dirty="0"/>
              <a:t>.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4388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support a link adaptation report in the block </a:t>
            </a:r>
            <a:r>
              <a:rPr lang="en-US" dirty="0" err="1" smtClean="0"/>
              <a:t>ack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Y:</a:t>
            </a:r>
          </a:p>
          <a:p>
            <a:pPr lvl="1"/>
            <a:r>
              <a:rPr lang="en-US" dirty="0" smtClean="0"/>
              <a:t>N:</a:t>
            </a:r>
          </a:p>
          <a:p>
            <a:pPr lvl="1"/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5975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use the BA control field to indicate the appearance of the LA field?</a:t>
            </a:r>
          </a:p>
          <a:p>
            <a:pPr lvl="1"/>
            <a:r>
              <a:rPr lang="en-US" dirty="0" smtClean="0"/>
              <a:t>Y:</a:t>
            </a:r>
          </a:p>
          <a:p>
            <a:pPr lvl="1"/>
            <a:r>
              <a:rPr lang="en-US" dirty="0" smtClean="0"/>
              <a:t>N:</a:t>
            </a:r>
          </a:p>
          <a:p>
            <a:pPr lvl="1"/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65855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11-20-0047-01-00be-feedback-enhancement</a:t>
            </a:r>
          </a:p>
          <a:p>
            <a:r>
              <a:rPr lang="en-US" dirty="0" smtClean="0"/>
              <a:t>[2] 11-20-1005-00-00be-</a:t>
            </a:r>
            <a:r>
              <a:rPr lang="en-GB" dirty="0" smtClean="0"/>
              <a:t>Yet-Another-Fast-Link –Adaptation-Attempt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597291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115195</TotalTime>
  <Words>337</Words>
  <Application>Microsoft Office PowerPoint</Application>
  <PresentationFormat>On-screen Show (4:3)</PresentationFormat>
  <Paragraphs>58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</vt:lpstr>
      <vt:lpstr>Document</vt:lpstr>
      <vt:lpstr>Follow up on Feedback Enhancement</vt:lpstr>
      <vt:lpstr>Introduction</vt:lpstr>
      <vt:lpstr>Non Beamformed cases </vt:lpstr>
      <vt:lpstr>Non Beamformed cases</vt:lpstr>
      <vt:lpstr>Summary</vt:lpstr>
      <vt:lpstr>SP 1</vt:lpstr>
      <vt:lpstr>SP 2</vt:lpstr>
      <vt:lpstr>Reference 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Ruchen Duan</cp:lastModifiedBy>
  <cp:revision>2177</cp:revision>
  <cp:lastPrinted>1998-02-10T13:28:06Z</cp:lastPrinted>
  <dcterms:created xsi:type="dcterms:W3CDTF">2007-05-21T21:00:37Z</dcterms:created>
  <dcterms:modified xsi:type="dcterms:W3CDTF">2020-07-10T00:09:51Z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