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802.11-20/1017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802.11-20/1017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802.11-20/1017</a:t>
            </a:r>
            <a:endParaRPr lang="en-US"/>
          </a:p>
        </p:txBody>
      </p:sp>
      <p:sp>
        <p:nvSpPr>
          <p:cNvPr id="5" name="Rectangle 3"/>
          <p:cNvSpPr>
            <a:spLocks noGrp="1" noChangeArrowheads="1"/>
          </p:cNvSpPr>
          <p:nvPr>
            <p:ph type="dt"/>
          </p:nvPr>
        </p:nvSpPr>
        <p:spPr>
          <a:ln/>
        </p:spPr>
        <p:txBody>
          <a:bodyPr/>
          <a:lstStyle/>
          <a:p>
            <a:r>
              <a:rPr lang="en-GB"/>
              <a:t>July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802.11-20/1017</a:t>
            </a:r>
            <a:endParaRPr lang="en-US"/>
          </a:p>
        </p:txBody>
      </p:sp>
      <p:sp>
        <p:nvSpPr>
          <p:cNvPr id="5" name="Rectangle 3"/>
          <p:cNvSpPr>
            <a:spLocks noGrp="1" noChangeArrowheads="1"/>
          </p:cNvSpPr>
          <p:nvPr>
            <p:ph type="dt"/>
          </p:nvPr>
        </p:nvSpPr>
        <p:spPr>
          <a:ln/>
        </p:spPr>
        <p:txBody>
          <a:bodyPr/>
          <a:lstStyle/>
          <a:p>
            <a:r>
              <a:rPr lang="en-GB"/>
              <a:t>July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802.11-20/1017</a:t>
            </a:r>
            <a:endParaRPr lang="en-US"/>
          </a:p>
        </p:txBody>
      </p:sp>
      <p:sp>
        <p:nvSpPr>
          <p:cNvPr id="5" name="Rectangle 3"/>
          <p:cNvSpPr>
            <a:spLocks noGrp="1" noChangeArrowheads="1"/>
          </p:cNvSpPr>
          <p:nvPr>
            <p:ph type="dt"/>
          </p:nvPr>
        </p:nvSpPr>
        <p:spPr>
          <a:ln/>
        </p:spPr>
        <p:txBody>
          <a:bodyPr/>
          <a:lstStyle/>
          <a:p>
            <a:r>
              <a:rPr lang="en-GB"/>
              <a:t>July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dirty="0"/>
              <a:t>July 2020</a:t>
            </a:r>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802.11-20/1017r0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July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07,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2020-07-07</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7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July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July 7</a:t>
            </a:r>
          </a:p>
          <a:p>
            <a:pPr lvl="1">
              <a:buFont typeface="Arial" panose="020B0604020202020204" pitchFamily="34" charset="0"/>
              <a:buChar char="•"/>
            </a:pPr>
            <a:r>
              <a:rPr lang="en-US" dirty="0"/>
              <a:t>July 14 (online plenary)</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July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July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July 07,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r>
              <a:rPr lang="en-GB" sz="700" dirty="0"/>
              <a:t>Join the </a:t>
            </a:r>
            <a:r>
              <a:rPr lang="en-GB" sz="700" dirty="0" err="1"/>
              <a:t>Webex</a:t>
            </a:r>
            <a:r>
              <a:rPr lang="en-GB" sz="700" dirty="0"/>
              <a:t> meeting here:</a:t>
            </a:r>
          </a:p>
          <a:p>
            <a:r>
              <a:rPr lang="en-GB" sz="1200" dirty="0"/>
              <a:t>https://</a:t>
            </a:r>
            <a:r>
              <a:rPr lang="en-GB" sz="1200" dirty="0" err="1"/>
              <a:t>ieeesa.webex.com</a:t>
            </a:r>
            <a:r>
              <a:rPr lang="en-GB" sz="1200" dirty="0"/>
              <a:t>/</a:t>
            </a:r>
            <a:r>
              <a:rPr lang="en-GB" sz="1200" dirty="0" err="1"/>
              <a:t>ieeesa</a:t>
            </a:r>
            <a:r>
              <a:rPr lang="en-GB" sz="1200" dirty="0"/>
              <a:t>/</a:t>
            </a:r>
            <a:r>
              <a:rPr lang="en-GB" sz="1200" dirty="0" err="1"/>
              <a:t>j.php?MTID</a:t>
            </a:r>
            <a:r>
              <a:rPr lang="en-GB" sz="1200" dirty="0"/>
              <a:t>=m41e1952f6a909b0344fa7e90d22f95ab</a:t>
            </a:r>
          </a:p>
          <a:p>
            <a:endParaRPr lang="en-GB" sz="1200" dirty="0"/>
          </a:p>
          <a:p>
            <a:r>
              <a:rPr lang="en-GB" sz="1200" dirty="0"/>
              <a:t>Meeting number: 129 214 7630</a:t>
            </a:r>
          </a:p>
          <a:p>
            <a:r>
              <a:rPr lang="en-GB" sz="1200" dirty="0"/>
              <a:t>Meeting password: wireless (94735377 from phones and video systems)</a:t>
            </a:r>
          </a:p>
          <a:p>
            <a:endParaRPr lang="en-GB" sz="1200" dirty="0"/>
          </a:p>
          <a:p>
            <a:r>
              <a:rPr lang="en-GB" sz="1200" dirty="0"/>
              <a:t>Join by phone:</a:t>
            </a:r>
          </a:p>
          <a:p>
            <a:r>
              <a:rPr lang="en-GB" sz="1200" dirty="0"/>
              <a:t>   Tap to call in from a mobile device (attendees only)</a:t>
            </a:r>
          </a:p>
          <a:p>
            <a:r>
              <a:rPr lang="en-GB" sz="1200" dirty="0"/>
              <a:t>  &lt;a </a:t>
            </a:r>
            <a:r>
              <a:rPr lang="en-GB" sz="1200" dirty="0" err="1"/>
              <a:t>href</a:t>
            </a:r>
            <a:r>
              <a:rPr lang="en-GB" sz="1200" dirty="0"/>
              <a:t>="</a:t>
            </a:r>
            <a:r>
              <a:rPr lang="en-GB" sz="1200" dirty="0" err="1"/>
              <a:t>tel</a:t>
            </a:r>
            <a:r>
              <a:rPr lang="en-GB" sz="1200" dirty="0"/>
              <a:t>:+1-408-418-9388,,*1292147630##"&gt;+1-408-418-9388&lt;/a&gt; USA Toll&lt;</a:t>
            </a:r>
            <a:r>
              <a:rPr lang="en-GB" sz="1200" dirty="0" err="1"/>
              <a:t>br</a:t>
            </a:r>
            <a:r>
              <a:rPr lang="en-GB" sz="1200" dirty="0"/>
              <a:t>&gt;&lt;a </a:t>
            </a:r>
            <a:r>
              <a:rPr lang="en-GB" sz="1200" dirty="0" err="1"/>
              <a:t>href</a:t>
            </a:r>
            <a:r>
              <a:rPr lang="en-GB" sz="1200" dirty="0"/>
              <a:t>="https://</a:t>
            </a:r>
            <a:r>
              <a:rPr lang="en-GB" sz="1200" dirty="0" err="1"/>
              <a:t>ieeesa.webex.com</a:t>
            </a:r>
            <a:r>
              <a:rPr lang="en-GB" sz="1200" dirty="0"/>
              <a:t>/</a:t>
            </a:r>
            <a:r>
              <a:rPr lang="en-GB" sz="1200" dirty="0" err="1"/>
              <a:t>ieeesa</a:t>
            </a:r>
            <a:r>
              <a:rPr lang="en-GB" sz="1200" dirty="0"/>
              <a:t>/</a:t>
            </a:r>
            <a:r>
              <a:rPr lang="en-GB" sz="1200" dirty="0" err="1"/>
              <a:t>globalcallin.php?MTID</a:t>
            </a:r>
            <a:r>
              <a:rPr lang="en-GB" sz="1200" dirty="0"/>
              <a:t>=m41e1952f6a909b0344fa7e90d22f95ab"&gt;Global call-in numbers&lt;/a&gt;</a:t>
            </a:r>
          </a:p>
          <a:p>
            <a:r>
              <a:rPr lang="en-GB" sz="1200" dirty="0"/>
              <a:t>Access code: 129 214 7630</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11- 11-20/886 </a:t>
            </a:r>
            <a:r>
              <a:rPr lang="de-DE" sz="1200" dirty="0" err="1"/>
              <a:t>Spec</a:t>
            </a:r>
            <a:r>
              <a:rPr lang="de-DE" sz="1200" dirty="0"/>
              <a:t> Text </a:t>
            </a:r>
            <a:r>
              <a:rPr lang="de-DE" sz="1200" dirty="0" err="1"/>
              <a:t>for</a:t>
            </a:r>
            <a:r>
              <a:rPr lang="de-DE" sz="1200" dirty="0"/>
              <a:t> Power </a:t>
            </a:r>
            <a:r>
              <a:rPr lang="de-DE" sz="1200" dirty="0" err="1"/>
              <a:t>Efficient</a:t>
            </a:r>
            <a:r>
              <a:rPr lang="de-DE" sz="1200" dirty="0"/>
              <a:t> Broadcasting (X. Wang) (</a:t>
            </a:r>
            <a:r>
              <a:rPr lang="de-DE" sz="1200" dirty="0" err="1"/>
              <a:t>cont</a:t>
            </a:r>
            <a:r>
              <a:rPr lang="de-DE" sz="1200" dirty="0"/>
              <a:t>. </a:t>
            </a:r>
            <a:r>
              <a:rPr lang="de-DE" sz="1200" dirty="0" err="1"/>
              <a:t>from</a:t>
            </a:r>
            <a:r>
              <a:rPr lang="de-DE" sz="1200" dirty="0"/>
              <a:t> last </a:t>
            </a:r>
            <a:r>
              <a:rPr lang="de-DE" sz="1200" dirty="0" err="1"/>
              <a:t>telco</a:t>
            </a:r>
            <a:r>
              <a:rPr lang="de-DE" sz="1200" dirty="0"/>
              <a:t>)</a:t>
            </a:r>
          </a:p>
          <a:p>
            <a:pPr lvl="1">
              <a:buFont typeface="Arial" panose="020B0604020202020204" pitchFamily="34" charset="0"/>
              <a:buChar char="•"/>
            </a:pPr>
            <a:r>
              <a:rPr lang="de-DE" sz="1200" dirty="0"/>
              <a:t>11-19/2159  </a:t>
            </a:r>
            <a:r>
              <a:rPr lang="de-DE" sz="1200" dirty="0" err="1"/>
              <a:t>Draft</a:t>
            </a:r>
            <a:r>
              <a:rPr lang="de-DE" sz="1200" dirty="0"/>
              <a:t> </a:t>
            </a:r>
            <a:r>
              <a:rPr lang="de-DE" sz="1200" dirty="0" err="1"/>
              <a:t>text</a:t>
            </a:r>
            <a:r>
              <a:rPr lang="de-DE" sz="1200" dirty="0"/>
              <a:t> </a:t>
            </a:r>
            <a:r>
              <a:rPr lang="de-DE" sz="1200" dirty="0" err="1"/>
              <a:t>for</a:t>
            </a:r>
            <a:r>
              <a:rPr lang="de-DE" sz="1200" dirty="0"/>
              <a:t> 9.6.7 </a:t>
            </a:r>
            <a:r>
              <a:rPr lang="de-DE" sz="1200" dirty="0" err="1"/>
              <a:t>eBCS</a:t>
            </a:r>
            <a:r>
              <a:rPr lang="de-DE" sz="1200" dirty="0"/>
              <a:t> Info </a:t>
            </a:r>
            <a:r>
              <a:rPr lang="de-DE" sz="1200" dirty="0" err="1"/>
              <a:t>frame</a:t>
            </a:r>
            <a:r>
              <a:rPr lang="de-DE" sz="1200" dirty="0"/>
              <a:t> (H. Morioka)</a:t>
            </a:r>
          </a:p>
          <a:p>
            <a:pPr lvl="1">
              <a:buFont typeface="Arial" panose="020B0604020202020204" pitchFamily="34" charset="0"/>
              <a:buChar char="•"/>
            </a:pPr>
            <a:r>
              <a:rPr lang="de-DE" sz="1200" dirty="0"/>
              <a:t>11-20/0049 </a:t>
            </a:r>
            <a:r>
              <a:rPr lang="de-DE" sz="1200" dirty="0" err="1"/>
              <a:t>Draft</a:t>
            </a:r>
            <a:r>
              <a:rPr lang="de-DE" sz="1200" dirty="0"/>
              <a:t> Text </a:t>
            </a:r>
            <a:r>
              <a:rPr lang="de-DE" sz="1200" dirty="0" err="1"/>
              <a:t>for</a:t>
            </a:r>
            <a:r>
              <a:rPr lang="de-DE" sz="1200" dirty="0"/>
              <a:t> 12.15 Security (H. Morioka)</a:t>
            </a:r>
          </a:p>
          <a:p>
            <a:pPr lvl="1">
              <a:buFont typeface="Arial" panose="020B0604020202020204" pitchFamily="34" charset="0"/>
              <a:buChar char="•"/>
            </a:pPr>
            <a:r>
              <a:rPr lang="de-DE" sz="1200" dirty="0"/>
              <a:t>11-20/0942 </a:t>
            </a:r>
            <a:r>
              <a:rPr lang="de-DE" sz="1200" dirty="0" err="1"/>
              <a:t>Spec</a:t>
            </a:r>
            <a:r>
              <a:rPr lang="de-DE" sz="1200" dirty="0"/>
              <a:t> Text </a:t>
            </a:r>
            <a:r>
              <a:rPr lang="de-DE" sz="1200" dirty="0" err="1"/>
              <a:t>for</a:t>
            </a:r>
            <a:r>
              <a:rPr lang="de-DE" sz="1200" dirty="0"/>
              <a:t> </a:t>
            </a:r>
            <a:r>
              <a:rPr lang="de-DE" sz="1200" dirty="0" err="1"/>
              <a:t>eBCS</a:t>
            </a:r>
            <a:r>
              <a:rPr lang="de-DE" sz="1200" dirty="0"/>
              <a:t> Service </a:t>
            </a:r>
            <a:r>
              <a:rPr lang="de-DE" sz="1200" dirty="0" err="1"/>
              <a:t>Advertisement</a:t>
            </a:r>
            <a:r>
              <a:rPr lang="de-DE" sz="1200" dirty="0"/>
              <a:t> Frame (A. de la </a:t>
            </a:r>
            <a:r>
              <a:rPr lang="de-DE" sz="1200" dirty="0" err="1"/>
              <a:t>Oliva</a:t>
            </a:r>
            <a:r>
              <a:rPr lang="de-DE" sz="1200" dirty="0"/>
              <a:t>)</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July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590</TotalTime>
  <Words>1917</Words>
  <Application>Microsoft Macintosh PowerPoint</Application>
  <PresentationFormat>On-screen Show (16:9)</PresentationFormat>
  <Paragraphs>228</Paragraphs>
  <Slides>24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 Unicode MS</vt:lpstr>
      <vt:lpstr>MS Gothic</vt:lpstr>
      <vt:lpstr>Arial</vt:lpstr>
      <vt:lpstr>Calibri</vt:lpstr>
      <vt:lpstr>Monotype Sorts</vt:lpstr>
      <vt:lpstr>Times New Roman</vt:lpstr>
      <vt:lpstr>802-11-BCS-Chair-Slides-Template</vt:lpstr>
      <vt:lpstr>Document</vt:lpstr>
      <vt:lpstr>Agenda TGbc Telco July 07,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73</cp:revision>
  <cp:lastPrinted>1601-01-01T00:00:00Z</cp:lastPrinted>
  <dcterms:created xsi:type="dcterms:W3CDTF">2020-02-25T15:01:23Z</dcterms:created>
  <dcterms:modified xsi:type="dcterms:W3CDTF">2020-07-07T12:41:05Z</dcterms:modified>
  <cp:category/>
</cp:coreProperties>
</file>