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270" r:id="rId8"/>
    <p:sldId id="266" r:id="rId9"/>
    <p:sldId id="267" r:id="rId10"/>
    <p:sldId id="271" r:id="rId11"/>
    <p:sldId id="273" r:id="rId12"/>
    <p:sldId id="268" r:id="rId13"/>
    <p:sldId id="272" r:id="rId14"/>
    <p:sldId id="276" r:id="rId15"/>
    <p:sldId id="277" r:id="rId16"/>
    <p:sldId id="275" r:id="rId17"/>
    <p:sldId id="264" r:id="rId18"/>
    <p:sldId id="274" r:id="rId19"/>
    <p:sldId id="27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7477E4-9BD2-4777-8809-4FC4E2B8F77B}" v="5" dt="2021-01-14T14:29:45.0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6706" autoAdjust="0"/>
  </p:normalViewPr>
  <p:slideViewPr>
    <p:cSldViewPr>
      <p:cViewPr varScale="1">
        <p:scale>
          <a:sx n="58" d="100"/>
          <a:sy n="58" d="100"/>
        </p:scale>
        <p:origin x="1860" y="5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s, Dibakar" userId="5555b401-5ad5-4206-a20e-01f22605f8f6" providerId="ADAL" clId="{B6DB69E4-6BA9-4940-9757-3F457E6D1E18}"/>
    <pc:docChg chg="modSld">
      <pc:chgData name="Das, Dibakar" userId="5555b401-5ad5-4206-a20e-01f22605f8f6" providerId="ADAL" clId="{B6DB69E4-6BA9-4940-9757-3F457E6D1E18}" dt="2021-01-12T01:01:47.776" v="8" actId="20577"/>
      <pc:docMkLst>
        <pc:docMk/>
      </pc:docMkLst>
      <pc:sldChg chg="modSp">
        <pc:chgData name="Das, Dibakar" userId="5555b401-5ad5-4206-a20e-01f22605f8f6" providerId="ADAL" clId="{B6DB69E4-6BA9-4940-9757-3F457E6D1E18}" dt="2021-01-12T01:01:47.776" v="8" actId="20577"/>
        <pc:sldMkLst>
          <pc:docMk/>
          <pc:sldMk cId="1034244724" sldId="276"/>
        </pc:sldMkLst>
        <pc:spChg chg="mod">
          <ac:chgData name="Das, Dibakar" userId="5555b401-5ad5-4206-a20e-01f22605f8f6" providerId="ADAL" clId="{B6DB69E4-6BA9-4940-9757-3F457E6D1E18}" dt="2021-01-12T01:01:47.776" v="8" actId="20577"/>
          <ac:spMkLst>
            <pc:docMk/>
            <pc:sldMk cId="1034244724" sldId="276"/>
            <ac:spMk id="3" creationId="{AF1305DC-D109-47C2-B07E-65462356DA54}"/>
          </ac:spMkLst>
        </pc:spChg>
      </pc:sldChg>
    </pc:docChg>
  </pc:docChgLst>
  <pc:docChgLst>
    <pc:chgData name="Das, Dibakar" userId="5555b401-5ad5-4206-a20e-01f22605f8f6" providerId="ADAL" clId="{B47477E4-9BD2-4777-8809-4FC4E2B8F77B}"/>
    <pc:docChg chg="modSld">
      <pc:chgData name="Das, Dibakar" userId="5555b401-5ad5-4206-a20e-01f22605f8f6" providerId="ADAL" clId="{B47477E4-9BD2-4777-8809-4FC4E2B8F77B}" dt="2021-01-14T14:30:32.807" v="91" actId="13926"/>
      <pc:docMkLst>
        <pc:docMk/>
      </pc:docMkLst>
      <pc:sldChg chg="modSp">
        <pc:chgData name="Das, Dibakar" userId="5555b401-5ad5-4206-a20e-01f22605f8f6" providerId="ADAL" clId="{B47477E4-9BD2-4777-8809-4FC4E2B8F77B}" dt="2021-01-14T14:30:32.807" v="91" actId="13926"/>
        <pc:sldMkLst>
          <pc:docMk/>
          <pc:sldMk cId="1034244724" sldId="276"/>
        </pc:sldMkLst>
        <pc:spChg chg="mod">
          <ac:chgData name="Das, Dibakar" userId="5555b401-5ad5-4206-a20e-01f22605f8f6" providerId="ADAL" clId="{B47477E4-9BD2-4777-8809-4FC4E2B8F77B}" dt="2021-01-14T14:30:32.807" v="91" actId="13926"/>
          <ac:spMkLst>
            <pc:docMk/>
            <pc:sldMk cId="1034244724" sldId="276"/>
            <ac:spMk id="3" creationId="{AF1305DC-D109-47C2-B07E-65462356DA5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789141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2937587873"/>
              </p:ext>
            </p:extLst>
          </p:nvPr>
        </p:nvGraphicFramePr>
        <p:xfrm>
          <a:off x="721360" y="2683137"/>
          <a:ext cx="7247255" cy="292281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Ming.gan@Huawei.com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72034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Yunbo</a:t>
                      </a:r>
                      <a:r>
                        <a:rPr lang="en-US" sz="1100" dirty="0"/>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848749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Jason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Sharan Naribole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Samsung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100" dirty="0"/>
                        <a:t>n.sharan@samsung.com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4938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7A0B-3AE3-4051-8DEC-154169C6596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AF1305DC-D109-47C2-B07E-65462356DA54}"/>
              </a:ext>
            </a:extLst>
          </p:cNvPr>
          <p:cNvSpPr>
            <a:spLocks noGrp="1"/>
          </p:cNvSpPr>
          <p:nvPr>
            <p:ph idx="1"/>
          </p:nvPr>
        </p:nvSpPr>
        <p:spPr/>
        <p:txBody>
          <a:bodyPr/>
          <a:lstStyle/>
          <a:p>
            <a:r>
              <a:rPr lang="en-US" sz="1400" dirty="0"/>
              <a:t>Do you agree to add the following to 11be SFD R1:  if during a transmission of a STA (STA-1) of a non-STR non-AP MLD, another STA (STA-2) of the same MLD cannot detect its medium state when required (due to STA-1’s UL transmission interference), STA-2 shall start a </a:t>
            </a:r>
            <a:r>
              <a:rPr lang="en-US" sz="1400" dirty="0" err="1"/>
              <a:t>MediumSyncDelay</a:t>
            </a:r>
            <a:r>
              <a:rPr lang="en-US" sz="1400" dirty="0"/>
              <a:t> timer at the end of STA-1's transmission, unless the STA-2 ended a transmission at the same time:</a:t>
            </a:r>
          </a:p>
          <a:p>
            <a:r>
              <a:rPr lang="en-US" sz="1400" dirty="0"/>
              <a:t>•	the </a:t>
            </a:r>
            <a:r>
              <a:rPr lang="en-US" sz="1400" dirty="0" err="1"/>
              <a:t>MediumSyncDelay</a:t>
            </a:r>
            <a:r>
              <a:rPr lang="en-US" sz="1400" dirty="0"/>
              <a:t> timer expires after a duration value that is either assigned by AP or a default value in spec or if at least either of the following events happens: </a:t>
            </a:r>
          </a:p>
          <a:p>
            <a:r>
              <a:rPr lang="en-US" sz="1400" dirty="0"/>
              <a:t>o	any received PPDU with a valid MPDU</a:t>
            </a:r>
          </a:p>
          <a:p>
            <a:r>
              <a:rPr lang="en-US" sz="1400" dirty="0"/>
              <a:t>o	a received PPDU whose corresponding RXVECTOR parameter TXOP_DURATION is not UNSPECIFIED</a:t>
            </a:r>
          </a:p>
          <a:p>
            <a:r>
              <a:rPr lang="en-US" sz="1400" dirty="0"/>
              <a:t>whichever happens first. </a:t>
            </a:r>
          </a:p>
          <a:p>
            <a:r>
              <a:rPr lang="en-US" sz="1400" dirty="0"/>
              <a:t>•	STA-2 shall perform CCA until the </a:t>
            </a:r>
            <a:r>
              <a:rPr lang="en-US" sz="1400" dirty="0" err="1"/>
              <a:t>MediumSyncDelay</a:t>
            </a:r>
            <a:r>
              <a:rPr lang="en-US" sz="1400" dirty="0"/>
              <a:t> timer expires. Additional TBD exceptions may be considered.</a:t>
            </a:r>
          </a:p>
          <a:p>
            <a:r>
              <a:rPr lang="en-US" sz="1400" dirty="0"/>
              <a:t>Note: it is TBD whether STA-2 is required to start the </a:t>
            </a:r>
            <a:r>
              <a:rPr lang="en-US" sz="1400" dirty="0" err="1"/>
              <a:t>MediumSyncDelay</a:t>
            </a:r>
            <a:r>
              <a:rPr lang="en-US" sz="1400" dirty="0"/>
              <a:t> timer if the transmission of STA-1 is shorter than TBD duration  [#SP373]</a:t>
            </a:r>
          </a:p>
          <a:p>
            <a:r>
              <a:rPr lang="en-US" sz="1400" dirty="0">
                <a:highlight>
                  <a:srgbClr val="FFFF00"/>
                </a:highlight>
              </a:rPr>
              <a:t>[ SP#373, Y/N/A: 66/5/34]</a:t>
            </a:r>
          </a:p>
          <a:p>
            <a:endParaRPr lang="en-US" sz="800" dirty="0"/>
          </a:p>
        </p:txBody>
      </p:sp>
      <p:sp>
        <p:nvSpPr>
          <p:cNvPr id="4" name="Slide Number Placeholder 3">
            <a:extLst>
              <a:ext uri="{FF2B5EF4-FFF2-40B4-BE49-F238E27FC236}">
                <a16:creationId xmlns:a16="http://schemas.microsoft.com/office/drawing/2014/main" id="{88CB36F1-B1E5-4FAC-AC56-F49F28C80DF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B208E164-EADA-42CC-9B66-9B59A5A5FA2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2D09680-36E9-484E-A692-9C28EB0C5B7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4244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33CFA-DEC2-49DE-90D5-5191E65C64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8689154-36B0-469F-A153-594222684E74}"/>
              </a:ext>
            </a:extLst>
          </p:cNvPr>
          <p:cNvSpPr>
            <a:spLocks noGrp="1"/>
          </p:cNvSpPr>
          <p:nvPr>
            <p:ph idx="1"/>
          </p:nvPr>
        </p:nvSpPr>
        <p:spPr/>
        <p:txBody>
          <a:bodyPr/>
          <a:lstStyle/>
          <a:p>
            <a:r>
              <a:rPr lang="en-US" dirty="0"/>
              <a:t>Backup</a:t>
            </a:r>
          </a:p>
        </p:txBody>
      </p:sp>
      <p:sp>
        <p:nvSpPr>
          <p:cNvPr id="4" name="Slide Number Placeholder 3">
            <a:extLst>
              <a:ext uri="{FF2B5EF4-FFF2-40B4-BE49-F238E27FC236}">
                <a16:creationId xmlns:a16="http://schemas.microsoft.com/office/drawing/2014/main" id="{85487929-C31C-4FE0-A21D-88F06FC0C30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D3F45E7-5D5E-497D-8809-ECC9942A22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0094374-1D6E-4892-84F4-6EDCFDF338F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7952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a:xfrm>
            <a:off x="686593" y="531019"/>
            <a:ext cx="7770813" cy="1065213"/>
          </a:xfrm>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228600" y="1295400"/>
            <a:ext cx="8686800" cy="4113213"/>
          </a:xfrm>
        </p:spPr>
        <p:txBody>
          <a:bodyPr/>
          <a:lstStyle/>
          <a:p>
            <a:r>
              <a:rPr lang="en-US" sz="1200" dirty="0"/>
              <a:t>Do you agree to add the following to 11be SFD R1:  if during a transmission of a STA (STA-1) of a non-STR non-AP MLD </a:t>
            </a:r>
            <a:r>
              <a:rPr lang="en-US" sz="1200" strike="sngStrike" dirty="0">
                <a:solidFill>
                  <a:schemeClr val="tx1"/>
                </a:solidFill>
              </a:rPr>
              <a:t>longer than TBD Duration</a:t>
            </a:r>
            <a:r>
              <a:rPr lang="en-US" sz="1200" dirty="0"/>
              <a:t>, another STA (STA-2) of the same MLD cannot detect its medium state when required (due to STA-1’s UL transmission interference), STA-2 shall start a </a:t>
            </a:r>
            <a:r>
              <a:rPr lang="en-US" sz="1200" dirty="0" err="1"/>
              <a:t>MediumSyncDelay</a:t>
            </a:r>
            <a:r>
              <a:rPr lang="en-US" sz="1200" dirty="0"/>
              <a:t> timer at the end of STA-1's 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a default value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200" dirty="0"/>
              <a:t>The TBD ED threshold value has a default value specified in the spec (e.g., -62dBm) but can also be assigned by the AP MLD within a limited range such as between -82dBm and -62dBm</a:t>
            </a:r>
          </a:p>
          <a:p>
            <a:pPr lvl="2">
              <a:buFont typeface="Arial" panose="020B0604020202020204" pitchFamily="34" charset="0"/>
              <a:buChar char="•"/>
            </a:pPr>
            <a:r>
              <a:rPr lang="en-US" sz="1000" dirty="0"/>
              <a:t>If the channel was busy immediately after the blind period, additional TBD rules to use RTS may apply.</a:t>
            </a:r>
          </a:p>
          <a:p>
            <a:pPr lvl="1">
              <a:buFont typeface="Arial" panose="020B0604020202020204" pitchFamily="34" charset="0"/>
              <a:buChar char="•"/>
            </a:pPr>
            <a:r>
              <a:rPr lang="en-US" sz="1200" dirty="0"/>
              <a:t>If  the PPDU transmitted by STA 1 carries a signal (Signaling is TBD) which indicates that STA 2  intends to send UL frame after transmission from STA-1 then another AP (AP 2) of the same AP MLD should send a Trigger frame to STA-2 soliciting UL PPDU </a:t>
            </a:r>
            <a:r>
              <a:rPr lang="en-US" sz="1200" dirty="0">
                <a:solidFill>
                  <a:schemeClr val="tx1"/>
                </a:solidFill>
              </a:rPr>
              <a:t>or a modified MU-RTS trigger that allocates time for STA-2 </a:t>
            </a:r>
            <a:r>
              <a:rPr lang="en-US" sz="1200" dirty="0"/>
              <a:t>if the channel is idle, </a:t>
            </a:r>
            <a:r>
              <a:rPr lang="en-US" sz="1200" dirty="0" err="1"/>
              <a:t>MediumSyncDelay</a:t>
            </a:r>
            <a:r>
              <a:rPr lang="en-US" sz="1200" dirty="0"/>
              <a:t> timer is not 0 and if the AP2 does not have frame exchange already scheduled with another STA</a:t>
            </a:r>
          </a:p>
          <a:p>
            <a:r>
              <a:rPr lang="en-US" sz="1200" dirty="0"/>
              <a:t>Note:</a:t>
            </a:r>
          </a:p>
          <a:p>
            <a:pPr lvl="1">
              <a:buFont typeface="Arial" panose="020B0604020202020204" pitchFamily="34" charset="0"/>
              <a:buChar char="•"/>
            </a:pPr>
            <a:r>
              <a:rPr lang="en-US" sz="1200" dirty="0"/>
              <a:t>If either the intra-BSS NAV or the inter-BSS NAV is non-zero in STA-2 at the end of transmission of STA-1, STA-2 does not transmit any PPDU using EDCA until the NAV expires. </a:t>
            </a:r>
          </a:p>
          <a:p>
            <a:pPr lvl="1">
              <a:buFont typeface="Arial" panose="020B0604020202020204" pitchFamily="34" charset="0"/>
              <a:buChar char="•"/>
            </a:pPr>
            <a:r>
              <a:rPr lang="en-US" sz="1200" dirty="0"/>
              <a:t>If either the intra-BSS NAV or the inter-BSS NAV is non-zero in STA-2 at the end of transmission of STA-1, there could be further TBD conditions and requirements to expire the </a:t>
            </a:r>
            <a:r>
              <a:rPr lang="en-US" sz="1200" dirty="0" err="1"/>
              <a:t>MediumSyncDelay</a:t>
            </a:r>
            <a:r>
              <a:rPr lang="en-US" sz="1200" dirty="0"/>
              <a:t> timer.</a:t>
            </a:r>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530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r3</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152401" y="1524000"/>
            <a:ext cx="8686800" cy="4113213"/>
          </a:xfrm>
        </p:spPr>
        <p:txBody>
          <a:bodyPr/>
          <a:lstStyle/>
          <a:p>
            <a:r>
              <a:rPr lang="en-US" sz="1200" dirty="0"/>
              <a:t>Do you agree </a:t>
            </a:r>
            <a:r>
              <a:rPr lang="en-US" sz="1200" dirty="0">
                <a:highlight>
                  <a:srgbClr val="FFFF00"/>
                </a:highlight>
              </a:rPr>
              <a:t>to add the following to 11be SFD R1</a:t>
            </a:r>
            <a:r>
              <a:rPr lang="en-US" sz="1200" dirty="0"/>
              <a:t>: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a:t>
            </a:r>
            <a:r>
              <a:rPr lang="en-US" sz="1200" strike="sngStrike" dirty="0">
                <a:highlight>
                  <a:srgbClr val="FFFF00"/>
                </a:highlight>
              </a:rPr>
              <a:t>the</a:t>
            </a:r>
            <a:r>
              <a:rPr lang="en-US" sz="1200" dirty="0">
                <a:highlight>
                  <a:srgbClr val="FFFF00"/>
                </a:highlight>
              </a:rPr>
              <a:t> STA-1's </a:t>
            </a:r>
            <a:r>
              <a:rPr lang="en-US" sz="1200" dirty="0"/>
              <a:t>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000" dirty="0">
                <a:highlight>
                  <a:srgbClr val="FFFF00"/>
                </a:highlight>
              </a:rPr>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r>
              <a:rPr lang="en-US" sz="1200" dirty="0"/>
              <a:t>        Note:</a:t>
            </a:r>
          </a:p>
          <a:p>
            <a:pPr lvl="1">
              <a:buFont typeface="Arial" panose="020B0604020202020204" pitchFamily="34" charset="0"/>
              <a:buChar char="•"/>
            </a:pPr>
            <a:r>
              <a:rPr lang="en-US" sz="1200" u="sng" dirty="0">
                <a:highlight>
                  <a:srgbClr val="FFFF00"/>
                </a:highlight>
              </a:rPr>
              <a:t>If either the intra-BSS NAV or the inter-BSS NAV is non-zero in STA-2 at the end of transmission of STA-1, STA-2 does not transmit any PPDU using EDCA until the NAV expires. </a:t>
            </a:r>
            <a:endParaRPr lang="en-US" sz="1200" dirty="0">
              <a:highlight>
                <a:srgbClr val="FFFF00"/>
              </a:highlight>
            </a:endParaRPr>
          </a:p>
          <a:p>
            <a:pPr lvl="1">
              <a:buFont typeface="Arial" panose="020B0604020202020204" pitchFamily="34" charset="0"/>
              <a:buChar char="•"/>
            </a:pPr>
            <a:r>
              <a:rPr lang="en-US" sz="1200" strike="sngStrike" dirty="0">
                <a:highlight>
                  <a:srgbClr val="FFFF00"/>
                </a:highlight>
              </a:rPr>
              <a:t>The TBD ED threshold value has a default value specified in the spec (e.g., -62dBm) but can also be assigned by the AP MLD within a limited range such as between -82dBm and -62dBm</a:t>
            </a:r>
            <a:endParaRPr lang="en-US" sz="1200" dirty="0">
              <a:highlight>
                <a:srgbClr val="FFFF00"/>
              </a:highlight>
            </a:endParaRPr>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F494-1EFB-4173-BD2E-88F102599B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E14243-3C53-42DC-9B77-2C2B1040B0A5}"/>
              </a:ext>
            </a:extLst>
          </p:cNvPr>
          <p:cNvSpPr>
            <a:spLocks noGrp="1"/>
          </p:cNvSpPr>
          <p:nvPr>
            <p:ph idx="1"/>
          </p:nvPr>
        </p:nvSpPr>
        <p:spPr/>
        <p:txBody>
          <a:bodyPr/>
          <a:lstStyle/>
          <a:p>
            <a:r>
              <a:rPr lang="en-US" sz="1200" dirty="0">
                <a:latin typeface="Times New Roman" panose="02020603050405020304" pitchFamily="18" charset="0"/>
              </a:rPr>
              <a:t>Do you agree to add the following to 11be SFD R1:  if during a transmission of a STA (STA-1) of a non-STR non-AP MLD, another STA (STA-2) of the same MLD cannot detect its medium state when required (due to STA-1’s UL transmission interference), STA-2 shall start a </a:t>
            </a:r>
            <a:r>
              <a:rPr lang="en-US" sz="1200" dirty="0" err="1">
                <a:latin typeface="Times New Roman" panose="02020603050405020304" pitchFamily="18" charset="0"/>
              </a:rPr>
              <a:t>MediumSyncDelay</a:t>
            </a:r>
            <a:r>
              <a:rPr lang="en-US" sz="1200" dirty="0">
                <a:latin typeface="Times New Roman" panose="02020603050405020304" pitchFamily="18" charset="0"/>
              </a:rPr>
              <a:t> timer at the end of STA-1's transmission, unless the STA-2 ended a transmission at the same time:</a:t>
            </a:r>
          </a:p>
          <a:p>
            <a:pPr>
              <a:buFont typeface="Symbol" panose="05050102010706020507" pitchFamily="18" charset="2"/>
              <a:buChar char="·"/>
            </a:pPr>
            <a:r>
              <a:rPr lang="en-US" sz="1200" b="0" dirty="0">
                <a:latin typeface="Times New Roman" panose="02020603050405020304" pitchFamily="18" charset="0"/>
              </a:rPr>
              <a:t>the </a:t>
            </a:r>
            <a:r>
              <a:rPr lang="en-US" sz="1200" b="0" dirty="0" err="1">
                <a:latin typeface="Times New Roman" panose="02020603050405020304" pitchFamily="18" charset="0"/>
              </a:rPr>
              <a:t>MediumSyncDelay</a:t>
            </a:r>
            <a:r>
              <a:rPr lang="en-US" sz="1200" b="0" dirty="0">
                <a:latin typeface="Times New Roman" panose="02020603050405020304" pitchFamily="18" charset="0"/>
              </a:rPr>
              <a:t> timer expires after a duration value that is either assigned by AP or a default value in spec or if at least either of the following events happens: </a:t>
            </a:r>
          </a:p>
          <a:p>
            <a:pPr lvl="1">
              <a:buFont typeface="Symbol" panose="05050102010706020507" pitchFamily="18" charset="2"/>
              <a:buChar char="·"/>
            </a:pPr>
            <a:r>
              <a:rPr lang="en-US" sz="1200" dirty="0">
                <a:latin typeface="Times New Roman" panose="02020603050405020304" pitchFamily="18" charset="0"/>
              </a:rPr>
              <a:t>STA-2 receives a PPDU with a valid MPDU </a:t>
            </a:r>
            <a:r>
              <a:rPr lang="en-US" sz="1200" u="sng" dirty="0">
                <a:latin typeface="Times New Roman" panose="02020603050405020304" pitchFamily="18" charset="0"/>
              </a:rPr>
              <a:t>and with RA not set to STA-2's address</a:t>
            </a:r>
          </a:p>
          <a:p>
            <a:pPr lvl="1">
              <a:buFont typeface="Symbol" panose="05050102010706020507" pitchFamily="18" charset="2"/>
              <a:buChar char="·"/>
            </a:pPr>
            <a:r>
              <a:rPr lang="en-US" sz="1200" dirty="0">
                <a:latin typeface="Times New Roman" panose="02020603050405020304" pitchFamily="18" charset="0"/>
              </a:rPr>
              <a:t>STA-2 receives a PPDU whose corresponding RXVECTOR parameter TXOP_DURATION is not UNSPECIFIED </a:t>
            </a:r>
            <a:r>
              <a:rPr lang="en-US" sz="1200" u="sng" dirty="0">
                <a:latin typeface="Times New Roman" panose="02020603050405020304" pitchFamily="18" charset="0"/>
              </a:rPr>
              <a:t>and STA-2 does not receive a frame with a Duration field in the PPDU</a:t>
            </a:r>
          </a:p>
          <a:p>
            <a:r>
              <a:rPr lang="en-US" sz="1200" dirty="0">
                <a:latin typeface="Times New Roman" panose="02020603050405020304" pitchFamily="18" charset="0"/>
              </a:rPr>
              <a:t>                       whichever happens first. </a:t>
            </a:r>
          </a:p>
          <a:p>
            <a:pPr>
              <a:buFont typeface="Symbol" panose="05050102010706020507" pitchFamily="18" charset="2"/>
              <a:buChar char="·"/>
            </a:pPr>
            <a:r>
              <a:rPr lang="en-US" sz="1200" b="0" dirty="0">
                <a:latin typeface="Times New Roman" panose="02020603050405020304" pitchFamily="18" charset="0"/>
              </a:rPr>
              <a:t>While the timer is running, STA-2 shall not initiate a TXOP except under TBD conditions.</a:t>
            </a:r>
          </a:p>
          <a:p>
            <a:r>
              <a:rPr lang="en-US" sz="1200" dirty="0">
                <a:latin typeface="Times New Roman" panose="02020603050405020304" pitchFamily="18" charset="0"/>
              </a:rPr>
              <a:t>Note: it is TBD whether STA-2 is required to start the </a:t>
            </a:r>
            <a:r>
              <a:rPr lang="en-US" sz="1200" dirty="0" err="1">
                <a:latin typeface="Times New Roman" panose="02020603050405020304" pitchFamily="18" charset="0"/>
              </a:rPr>
              <a:t>MediumSyncDelay</a:t>
            </a:r>
            <a:r>
              <a:rPr lang="en-US" sz="1200" dirty="0">
                <a:latin typeface="Times New Roman" panose="02020603050405020304" pitchFamily="18" charset="0"/>
              </a:rPr>
              <a:t> timer if the transmission of STA-1 is shorter than TBD duration </a:t>
            </a:r>
          </a:p>
          <a:p>
            <a:endParaRPr lang="en-US" dirty="0"/>
          </a:p>
        </p:txBody>
      </p:sp>
      <p:sp>
        <p:nvSpPr>
          <p:cNvPr id="4" name="Slide Number Placeholder 3">
            <a:extLst>
              <a:ext uri="{FF2B5EF4-FFF2-40B4-BE49-F238E27FC236}">
                <a16:creationId xmlns:a16="http://schemas.microsoft.com/office/drawing/2014/main" id="{58439842-8D3A-42CE-9C50-E8980AB5C21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D5F564B-309A-4326-B7D6-7BBF51D04D8C}"/>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D00C5C9-2F93-41F9-9865-F4D31BE781B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826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5B08E710E87648A47B2B8CFA5A2B85" ma:contentTypeVersion="13" ma:contentTypeDescription="Create a new document." ma:contentTypeScope="" ma:versionID="4abbb476f26e7bce14583879ea772978">
  <xsd:schema xmlns:xsd="http://www.w3.org/2001/XMLSchema" xmlns:xs="http://www.w3.org/2001/XMLSchema" xmlns:p="http://schemas.microsoft.com/office/2006/metadata/properties" xmlns:ns3="422c6a2a-bdda-4a0d-a75f-5fccc6c9c4d4" xmlns:ns4="a3324683-e9d5-4bac-8775-491c2e76a476" targetNamespace="http://schemas.microsoft.com/office/2006/metadata/properties" ma:root="true" ma:fieldsID="6506785599c8d8b858bf05e92d0d7fbb" ns3:_="" ns4:_="">
    <xsd:import namespace="422c6a2a-bdda-4a0d-a75f-5fccc6c9c4d4"/>
    <xsd:import namespace="a3324683-e9d5-4bac-8775-491c2e76a47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2c6a2a-bdda-4a0d-a75f-5fccc6c9c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3324683-e9d5-4bac-8775-491c2e76a4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0CABD7-16F5-41E1-8E63-B1EC95A3CD06}">
  <ds:schemaRefs>
    <ds:schemaRef ds:uri="http://schemas.microsoft.com/sharepoint/v3/contenttype/forms"/>
  </ds:schemaRefs>
</ds:datastoreItem>
</file>

<file path=customXml/itemProps2.xml><?xml version="1.0" encoding="utf-8"?>
<ds:datastoreItem xmlns:ds="http://schemas.openxmlformats.org/officeDocument/2006/customXml" ds:itemID="{0B022D2F-46F6-4EE1-A521-D5A4CC908E9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2EA73B5-FF1D-4D47-AC55-DE18979389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2c6a2a-bdda-4a0d-a75f-5fccc6c9c4d4"/>
    <ds:schemaRef ds:uri="a3324683-e9d5-4bac-8775-491c2e76a4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5461</TotalTime>
  <Words>2686</Words>
  <Application>Microsoft Office PowerPoint</Application>
  <PresentationFormat>On-screen Show (4:3)</PresentationFormat>
  <Paragraphs>276</Paragraphs>
  <Slides>16</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Symbol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 1</vt:lpstr>
      <vt:lpstr>PowerPoint Presentation</vt:lpstr>
      <vt:lpstr>SP</vt:lpstr>
      <vt:lpstr>References</vt:lpstr>
      <vt:lpstr>SP changes relative to r3</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90</cp:revision>
  <cp:lastPrinted>1601-01-01T00:00:00Z</cp:lastPrinted>
  <dcterms:created xsi:type="dcterms:W3CDTF">2020-07-06T22:58:21Z</dcterms:created>
  <dcterms:modified xsi:type="dcterms:W3CDTF">2021-01-14T14:30:40Z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0x010100895B08E710E87648A47B2B8CFA5A2B85</vt:lpwstr>
  </property>
</Properties>
</file>