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257" r:id="rId6"/>
    <p:sldId id="265" r:id="rId7"/>
    <p:sldId id="270" r:id="rId8"/>
    <p:sldId id="266" r:id="rId9"/>
    <p:sldId id="267" r:id="rId10"/>
    <p:sldId id="271" r:id="rId11"/>
    <p:sldId id="273" r:id="rId12"/>
    <p:sldId id="268" r:id="rId13"/>
    <p:sldId id="272" r:id="rId14"/>
    <p:sldId id="275" r:id="rId15"/>
    <p:sldId id="264" r:id="rId16"/>
    <p:sldId id="27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817" autoAdjust="0"/>
  </p:normalViewPr>
  <p:slideViewPr>
    <p:cSldViewPr>
      <p:cViewPr varScale="1">
        <p:scale>
          <a:sx n="58" d="100"/>
          <a:sy n="58" d="100"/>
        </p:scale>
        <p:origin x="1912" y="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1122818105"/>
              </p:ext>
            </p:extLst>
          </p:nvPr>
        </p:nvGraphicFramePr>
        <p:xfrm>
          <a:off x="721360" y="2683137"/>
          <a:ext cx="7247255" cy="292281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Ming.gan@Huawei.com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72034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Yunbo</a:t>
                      </a:r>
                      <a:r>
                        <a:rPr lang="en-US" sz="1100" dirty="0"/>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848749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effectLst/>
                          <a:latin typeface="+mn-lt"/>
                          <a:ea typeface="+mn-ea"/>
                          <a:cs typeface="+mn-cs"/>
                        </a:rPr>
                        <a:t>Yongho</a:t>
                      </a:r>
                      <a:r>
                        <a:rPr lang="en-US" sz="1100" kern="1200" dirty="0">
                          <a:solidFill>
                            <a:schemeClr val="dk1"/>
                          </a:solidFill>
                          <a:effectLst/>
                          <a:latin typeface="+mn-lt"/>
                          <a:ea typeface="+mn-ea"/>
                          <a:cs typeface="+mn-cs"/>
                        </a:rPr>
                        <a:t> Seok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Mediatek</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Yongho.Seok@mediatek.com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Sharan Naribole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Samsung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i-FI" sz="1100" dirty="0"/>
                        <a:t>n.sharan@samsung.com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4938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a:xfrm>
            <a:off x="686593" y="531019"/>
            <a:ext cx="7770813" cy="1065213"/>
          </a:xfrm>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304800" y="1295400"/>
            <a:ext cx="8379619" cy="4113213"/>
          </a:xfrm>
        </p:spPr>
        <p:txBody>
          <a:bodyPr/>
          <a:lstStyle/>
          <a:p>
            <a:r>
              <a:rPr lang="en-US" sz="1200" dirty="0"/>
              <a:t>Do you agree to add the following to 11be SFD R1:  if during a transmission of a STA (STA-1) of a non-STR non-AP MLD </a:t>
            </a:r>
            <a:r>
              <a:rPr lang="en-US" sz="1200" dirty="0">
                <a:solidFill>
                  <a:schemeClr val="tx1"/>
                </a:solidFill>
              </a:rPr>
              <a:t>longer than TB Duration</a:t>
            </a:r>
            <a:r>
              <a:rPr lang="en-US" sz="1200" dirty="0"/>
              <a:t>, another STA (STA-2) of the same MLD cannot detect its medium state when required (due to STA-1’s UL transmission interference), STA-2 shall start a </a:t>
            </a:r>
            <a:r>
              <a:rPr lang="en-US" sz="1200" dirty="0" err="1"/>
              <a:t>MediumSyncDelay</a:t>
            </a:r>
            <a:r>
              <a:rPr lang="en-US" sz="1200" dirty="0"/>
              <a:t> timer at the end of STA-1's 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200" dirty="0"/>
              <a:t>The TBD ED threshold value has a default value specified in the spec (e.g., -62dBm) but can also be assigned by the AP MLD within a limited range such as between -82dBm and -62dBm</a:t>
            </a:r>
          </a:p>
          <a:p>
            <a:pPr lvl="2">
              <a:buFont typeface="Arial" panose="020B0604020202020204" pitchFamily="34" charset="0"/>
              <a:buChar char="•"/>
            </a:pPr>
            <a:r>
              <a:rPr lang="en-US" sz="1000" dirty="0"/>
              <a:t>If the channel was busy immediately after the blind period, additional TBD rules to use RTS may apply.</a:t>
            </a:r>
          </a:p>
          <a:p>
            <a:pPr lvl="1">
              <a:buFont typeface="Arial" panose="020B0604020202020204" pitchFamily="34" charset="0"/>
              <a:buChar char="•"/>
            </a:pPr>
            <a:r>
              <a:rPr lang="en-US" sz="1200" dirty="0"/>
              <a:t>If  the PPDU transmitted by STA 1 carries a signal (Signaling is TBD) which indicates that STA 2  intends to send UL frame after transmission from STA-1 then another AP (AP 2) of the same AP MLD should send a Trigger frame to STA-2 soliciting UL PPDU </a:t>
            </a:r>
            <a:r>
              <a:rPr lang="en-US" sz="1200" dirty="0">
                <a:solidFill>
                  <a:schemeClr val="tx1"/>
                </a:solidFill>
              </a:rPr>
              <a:t>or a modified MU-RTS trigger that allocates time for STA-2 </a:t>
            </a:r>
            <a:r>
              <a:rPr lang="en-US" sz="1200" dirty="0"/>
              <a:t>if the channel is idle, </a:t>
            </a:r>
            <a:r>
              <a:rPr lang="en-US" sz="1200" dirty="0" err="1"/>
              <a:t>MediumSyncDelay</a:t>
            </a:r>
            <a:r>
              <a:rPr lang="en-US" sz="1200" dirty="0"/>
              <a:t> timer is not 0 and if the AP2 does not have frame exchange already scheduled with another STA</a:t>
            </a:r>
          </a:p>
          <a:p>
            <a:r>
              <a:rPr lang="en-US" sz="1200" dirty="0"/>
              <a:t>Note:</a:t>
            </a:r>
          </a:p>
          <a:p>
            <a:pPr lvl="1">
              <a:buFont typeface="Arial" panose="020B0604020202020204" pitchFamily="34" charset="0"/>
              <a:buChar char="•"/>
            </a:pPr>
            <a:r>
              <a:rPr lang="en-US" sz="1200" dirty="0"/>
              <a:t>If either the intra-BSS NAV or the inter-BSS NAV is non-zero in STA-2 at the end of transmission of STA-1, STA-2 does not transmit any PPDU using EDCA until the NAV expires. </a:t>
            </a:r>
          </a:p>
          <a:p>
            <a:pPr lvl="1">
              <a:buFont typeface="Arial" panose="020B0604020202020204" pitchFamily="34" charset="0"/>
              <a:buChar char="•"/>
            </a:pPr>
            <a:r>
              <a:rPr lang="en-US" sz="1200" dirty="0"/>
              <a:t>If either the intra-BSS NAV or the inter-BSS NAV is non-zero in STA-2 at the end of transmission of STA-1, there could be further TBD conditions and requirements to expire the </a:t>
            </a:r>
            <a:r>
              <a:rPr lang="en-US" sz="1200" dirty="0" err="1"/>
              <a:t>MediumSyncDelay</a:t>
            </a:r>
            <a:r>
              <a:rPr lang="en-US" sz="1200" dirty="0"/>
              <a:t> timer.</a:t>
            </a:r>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65309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changes relative to r3</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152401" y="1524000"/>
            <a:ext cx="8686800" cy="4113213"/>
          </a:xfrm>
        </p:spPr>
        <p:txBody>
          <a:bodyPr/>
          <a:lstStyle/>
          <a:p>
            <a:r>
              <a:rPr lang="en-US" sz="1200" dirty="0"/>
              <a:t>Do you agree </a:t>
            </a:r>
            <a:r>
              <a:rPr lang="en-US" sz="1200" dirty="0">
                <a:highlight>
                  <a:srgbClr val="FFFF00"/>
                </a:highlight>
              </a:rPr>
              <a:t>to add the following to 11be SFD R1</a:t>
            </a:r>
            <a:r>
              <a:rPr lang="en-US" sz="1200" dirty="0"/>
              <a:t>:  if during a transmission of a STA (STA-1) of a non-STR non-AP MLD, another STA (STA-2) of the same MLD cannot detect its medium state when required (due to STA-1’s UL transmission interference), STA-2 shall start a </a:t>
            </a:r>
            <a:r>
              <a:rPr lang="en-US" sz="1200" dirty="0" err="1"/>
              <a:t>MediumSyncDelay</a:t>
            </a:r>
            <a:r>
              <a:rPr lang="en-US" sz="1200" dirty="0"/>
              <a:t> timer at the end of </a:t>
            </a:r>
            <a:r>
              <a:rPr lang="en-US" sz="1200" strike="sngStrike" dirty="0">
                <a:highlight>
                  <a:srgbClr val="FFFF00"/>
                </a:highlight>
              </a:rPr>
              <a:t>the</a:t>
            </a:r>
            <a:r>
              <a:rPr lang="en-US" sz="1200" dirty="0">
                <a:highlight>
                  <a:srgbClr val="FFFF00"/>
                </a:highlight>
              </a:rPr>
              <a:t> STA-1's </a:t>
            </a:r>
            <a:r>
              <a:rPr lang="en-US" sz="1200" dirty="0"/>
              <a:t>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000" dirty="0">
                <a:highlight>
                  <a:srgbClr val="FFFF00"/>
                </a:highlight>
              </a:rPr>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200" u="sng" dirty="0"/>
              <a:t>If the channel was busy immediately after the blind period, additional TBD rules to use RTS may apply.</a:t>
            </a:r>
            <a:endParaRPr lang="en-US" sz="1200" dirty="0"/>
          </a:p>
          <a:p>
            <a:r>
              <a:rPr lang="en-US" sz="1200" dirty="0"/>
              <a:t>        Note:</a:t>
            </a:r>
          </a:p>
          <a:p>
            <a:pPr lvl="1">
              <a:buFont typeface="Arial" panose="020B0604020202020204" pitchFamily="34" charset="0"/>
              <a:buChar char="•"/>
            </a:pPr>
            <a:r>
              <a:rPr lang="en-US" sz="1200" u="sng" dirty="0">
                <a:highlight>
                  <a:srgbClr val="FFFF00"/>
                </a:highlight>
              </a:rPr>
              <a:t>If either the intra-BSS NAV or the inter-BSS NAV is non-zero in STA-2 at the end of transmission of STA-1, STA-2 does not transmit any PPDU using EDCA until the NAV expires. </a:t>
            </a:r>
            <a:endParaRPr lang="en-US" sz="1200" dirty="0">
              <a:highlight>
                <a:srgbClr val="FFFF00"/>
              </a:highlight>
            </a:endParaRPr>
          </a:p>
          <a:p>
            <a:pPr lvl="1">
              <a:buFont typeface="Arial" panose="020B0604020202020204" pitchFamily="34" charset="0"/>
              <a:buChar char="•"/>
            </a:pPr>
            <a:r>
              <a:rPr lang="en-US" sz="1200" strike="sngStrike" dirty="0">
                <a:highlight>
                  <a:srgbClr val="FFFF00"/>
                </a:highlight>
              </a:rPr>
              <a:t>The TBD ED threshold value has a default value specified in the spec (e.g., -62dBm) but can also be assigned by the AP MLD within a limited range such as between -82dBm and -62dBm</a:t>
            </a:r>
            <a:endParaRPr lang="en-US" sz="1200" dirty="0">
              <a:highlight>
                <a:srgbClr val="FFFF00"/>
              </a:highlight>
            </a:endParaRPr>
          </a:p>
          <a:p>
            <a:pPr lvl="1">
              <a:buFont typeface="Arial" panose="020B0604020202020204" pitchFamily="34" charset="0"/>
              <a:buChar char="•"/>
            </a:pPr>
            <a:r>
              <a:rPr lang="en-US" sz="1200" u="sng" dirty="0"/>
              <a:t>If either the intra-BSS NAV or the inter-BSS NAV is non-zero in STA-2 at the end of transmission of STA-1, there could be further TBD conditions and requirements to expire the </a:t>
            </a:r>
            <a:r>
              <a:rPr lang="en-US" sz="1200" u="sng" dirty="0" err="1"/>
              <a:t>MediumSyncDelay</a:t>
            </a:r>
            <a:r>
              <a:rPr lang="en-US" sz="1200" u="sng" dirty="0"/>
              <a:t> timer.</a:t>
            </a:r>
            <a:endParaRPr lang="en-US" sz="12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654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can also be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5B08E710E87648A47B2B8CFA5A2B85" ma:contentTypeVersion="13" ma:contentTypeDescription="Create a new document." ma:contentTypeScope="" ma:versionID="4abbb476f26e7bce14583879ea772978">
  <xsd:schema xmlns:xsd="http://www.w3.org/2001/XMLSchema" xmlns:xs="http://www.w3.org/2001/XMLSchema" xmlns:p="http://schemas.microsoft.com/office/2006/metadata/properties" xmlns:ns3="422c6a2a-bdda-4a0d-a75f-5fccc6c9c4d4" xmlns:ns4="a3324683-e9d5-4bac-8775-491c2e76a476" targetNamespace="http://schemas.microsoft.com/office/2006/metadata/properties" ma:root="true" ma:fieldsID="6506785599c8d8b858bf05e92d0d7fbb" ns3:_="" ns4:_="">
    <xsd:import namespace="422c6a2a-bdda-4a0d-a75f-5fccc6c9c4d4"/>
    <xsd:import namespace="a3324683-e9d5-4bac-8775-491c2e76a47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2c6a2a-bdda-4a0d-a75f-5fccc6c9c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324683-e9d5-4bac-8775-491c2e76a4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EA73B5-FF1D-4D47-AC55-DE18979389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2c6a2a-bdda-4a0d-a75f-5fccc6c9c4d4"/>
    <ds:schemaRef ds:uri="a3324683-e9d5-4bac-8775-491c2e76a4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0CABD7-16F5-41E1-8E63-B1EC95A3CD06}">
  <ds:schemaRefs>
    <ds:schemaRef ds:uri="http://schemas.microsoft.com/sharepoint/v3/contenttype/forms"/>
  </ds:schemaRefs>
</ds:datastoreItem>
</file>

<file path=customXml/itemProps3.xml><?xml version="1.0" encoding="utf-8"?>
<ds:datastoreItem xmlns:ds="http://schemas.openxmlformats.org/officeDocument/2006/customXml" ds:itemID="{0B022D2F-46F6-4EE1-A521-D5A4CC908E9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3996</TotalTime>
  <Words>2232</Words>
  <Application>Microsoft Office PowerPoint</Application>
  <PresentationFormat>On-screen Show (4:3)</PresentationFormat>
  <Paragraphs>248</Paragraphs>
  <Slides>13</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vt:lpstr>
      <vt:lpstr>References</vt:lpstr>
      <vt:lpstr>SP changes relative to r3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90</cp:revision>
  <cp:lastPrinted>1601-01-01T00:00:00Z</cp:lastPrinted>
  <dcterms:created xsi:type="dcterms:W3CDTF">2020-07-06T22:58:21Z</dcterms:created>
  <dcterms:modified xsi:type="dcterms:W3CDTF">2020-12-17T12:31:07Z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0x010100895B08E710E87648A47B2B8CFA5A2B85</vt:lpwstr>
  </property>
</Properties>
</file>