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70" r:id="rId5"/>
    <p:sldId id="266" r:id="rId6"/>
    <p:sldId id="267" r:id="rId7"/>
    <p:sldId id="271" r:id="rId8"/>
    <p:sldId id="273" r:id="rId9"/>
    <p:sldId id="268" r:id="rId10"/>
    <p:sldId id="272" r:id="rId11"/>
    <p:sldId id="269" r:id="rId12"/>
    <p:sldId id="264" r:id="rId13"/>
    <p:sldId id="27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17" autoAdjust="0"/>
  </p:normalViewPr>
  <p:slideViewPr>
    <p:cSldViewPr>
      <p:cViewPr varScale="1">
        <p:scale>
          <a:sx n="103" d="100"/>
          <a:sy n="103" d="100"/>
        </p:scale>
        <p:origin x="254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918719083"/>
              </p:ext>
            </p:extLst>
          </p:nvPr>
        </p:nvGraphicFramePr>
        <p:xfrm>
          <a:off x="721360" y="2683137"/>
          <a:ext cx="7247255" cy="214557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459581" y="1524000"/>
            <a:ext cx="8379619" cy="4113213"/>
          </a:xfrm>
        </p:spPr>
        <p:txBody>
          <a:bodyPr/>
          <a:lstStyle/>
          <a:p>
            <a:pPr lvl="0">
              <a:buFont typeface="Arial" panose="020B0604020202020204" pitchFamily="34" charset="0"/>
              <a:buChar char="•"/>
            </a:pPr>
            <a:r>
              <a:rPr lang="en-US" sz="1400" dirty="0"/>
              <a:t>Do you support that if during a transmission of a STA (STA-1) of a non-STR non-AP MLD, another STA (STA-2) of the same MLD cannot detect its medium state when required (due to STA-1’s UL transmission interference), STA-2 shall start a </a:t>
            </a:r>
            <a:r>
              <a:rPr lang="en-US" sz="1400" dirty="0" err="1"/>
              <a:t>MediumSyncDelay</a:t>
            </a:r>
            <a:r>
              <a:rPr lang="en-US" sz="1400" dirty="0"/>
              <a:t> timer at the end of the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endParaRPr lang="en-US" sz="1200" b="1" dirty="0"/>
          </a:p>
          <a:p>
            <a:pPr lvl="2">
              <a:buFont typeface="Arial" panose="020B0604020202020204" pitchFamily="34" charset="0"/>
              <a:buChar char="•"/>
            </a:pPr>
            <a:r>
              <a:rPr lang="en-US" sz="1200" dirty="0"/>
              <a:t>any received PPDU with a valid MPDU </a:t>
            </a:r>
            <a:endParaRPr lang="en-US" sz="1200" b="1" dirty="0"/>
          </a:p>
          <a:p>
            <a:pPr lvl="2">
              <a:buFont typeface="Arial" panose="020B0604020202020204" pitchFamily="34" charset="0"/>
              <a:buChar char="•"/>
            </a:pPr>
            <a:r>
              <a:rPr lang="en-US" sz="1200" dirty="0"/>
              <a:t>a received PPDU with a valid </a:t>
            </a:r>
            <a:r>
              <a:rPr lang="en-US" sz="1200" dirty="0" err="1"/>
              <a:t>TxOP_duration</a:t>
            </a:r>
            <a:endParaRPr lang="en-US" sz="1200" b="1" dirty="0"/>
          </a:p>
          <a:p>
            <a:pPr marL="914400" lvl="2" indent="0"/>
            <a:r>
              <a:rPr lang="en-US" sz="1200" dirty="0"/>
              <a:t>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1">
              <a:buFont typeface="Arial" panose="020B0604020202020204" pitchFamily="34" charset="0"/>
              <a:buChar char="•"/>
            </a:pPr>
            <a:endParaRPr lang="en-US" sz="1200" b="1" dirty="0"/>
          </a:p>
          <a:p>
            <a:pPr>
              <a:buFont typeface="Arial" panose="020B0604020202020204" pitchFamily="34" charset="0"/>
              <a:buChar char="•"/>
            </a:pPr>
            <a:r>
              <a:rPr lang="en-US" sz="1600" dirty="0"/>
              <a:t>Note:</a:t>
            </a:r>
          </a:p>
          <a:p>
            <a:pPr lvl="1">
              <a:buFont typeface="Arial" panose="020B0604020202020204" pitchFamily="34" charset="0"/>
              <a:buChar char="•"/>
            </a:pPr>
            <a:r>
              <a:rPr lang="en-US" sz="1400" dirty="0"/>
              <a:t>The TBD ED threshold value has a default value specified in the spec (e.g., -62dBm) but can also be assigned by the AP MLD within a limited range such as between -82dBm and -62dBm</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r2</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459581" y="1524000"/>
            <a:ext cx="8379619" cy="4113213"/>
          </a:xfrm>
        </p:spPr>
        <p:txBody>
          <a:bodyPr/>
          <a:lstStyle/>
          <a:p>
            <a:pPr lvl="0">
              <a:buFont typeface="Arial" panose="020B0604020202020204" pitchFamily="34" charset="0"/>
              <a:buChar char="•"/>
            </a:pPr>
            <a:r>
              <a:rPr lang="en-US" sz="1400" dirty="0"/>
              <a:t>Do you support that if during a transmission of a STA (STA-1) of a non-STR non-AP MLD, another STA (STA-2) of the same MLD cannot detect its medium state when required (due to STA-1’s UL transmission interference), STA-2 shall start a </a:t>
            </a:r>
            <a:r>
              <a:rPr lang="en-US" sz="1400" dirty="0" err="1"/>
              <a:t>MediumSyncDelay</a:t>
            </a:r>
            <a:r>
              <a:rPr lang="en-US" sz="1400" dirty="0"/>
              <a:t> timer at the end of the transmission, unless </a:t>
            </a:r>
            <a:r>
              <a:rPr lang="en-US" sz="1400" strike="sngStrike" dirty="0">
                <a:highlight>
                  <a:srgbClr val="00FF00"/>
                </a:highlight>
              </a:rPr>
              <a:t>the STA-2 has a non-zero NAV value or</a:t>
            </a:r>
            <a:r>
              <a:rPr lang="en-US" sz="1400" dirty="0">
                <a:highlight>
                  <a:srgbClr val="00FF00"/>
                </a:highlight>
              </a:rPr>
              <a:t> </a:t>
            </a:r>
            <a:r>
              <a:rPr lang="en-US" sz="1400" dirty="0"/>
              <a:t>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endParaRPr lang="en-US" sz="1200" b="1" dirty="0"/>
          </a:p>
          <a:p>
            <a:pPr lvl="2">
              <a:buFont typeface="Arial" panose="020B0604020202020204" pitchFamily="34" charset="0"/>
              <a:buChar char="•"/>
            </a:pPr>
            <a:r>
              <a:rPr lang="en-US" sz="1200" dirty="0"/>
              <a:t>any received PPDU with a valid MPDU </a:t>
            </a:r>
            <a:endParaRPr lang="en-US" sz="1200" b="1" dirty="0"/>
          </a:p>
          <a:p>
            <a:pPr lvl="2">
              <a:buFont typeface="Arial" panose="020B0604020202020204" pitchFamily="34" charset="0"/>
              <a:buChar char="•"/>
            </a:pPr>
            <a:r>
              <a:rPr lang="en-US" sz="1200" dirty="0"/>
              <a:t>a received PPDU with a valid </a:t>
            </a:r>
            <a:r>
              <a:rPr lang="en-US" sz="1200" dirty="0" err="1"/>
              <a:t>TxOP_duration</a:t>
            </a:r>
            <a:endParaRPr lang="en-US" sz="1200" b="1" dirty="0"/>
          </a:p>
          <a:p>
            <a:pPr marL="914400" lvl="2" indent="0"/>
            <a:r>
              <a:rPr lang="en-US" sz="1200" dirty="0"/>
              <a:t>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1">
              <a:buFont typeface="Arial" panose="020B0604020202020204" pitchFamily="34" charset="0"/>
              <a:buChar char="•"/>
            </a:pPr>
            <a:r>
              <a:rPr lang="en-US" sz="1200" u="sng" dirty="0">
                <a:highlight>
                  <a:srgbClr val="00FF00"/>
                </a:highlight>
              </a:rPr>
              <a:t>If the channel was busy immediately after the blind period, additional TBD rules to use RTS may apply</a:t>
            </a:r>
            <a:r>
              <a:rPr lang="en-US" sz="1200" u="sng" dirty="0"/>
              <a:t>. </a:t>
            </a:r>
          </a:p>
          <a:p>
            <a:pPr lvl="1">
              <a:buFont typeface="Arial" panose="020B0604020202020204" pitchFamily="34" charset="0"/>
              <a:buChar char="•"/>
            </a:pPr>
            <a:endParaRPr lang="en-US" sz="1200" b="1" dirty="0"/>
          </a:p>
          <a:p>
            <a:pPr>
              <a:buFont typeface="Arial" panose="020B0604020202020204" pitchFamily="34" charset="0"/>
              <a:buChar char="•"/>
            </a:pPr>
            <a:r>
              <a:rPr lang="en-US" sz="1600" dirty="0"/>
              <a:t>Note:</a:t>
            </a:r>
          </a:p>
          <a:p>
            <a:pPr lvl="1">
              <a:buFont typeface="Arial" panose="020B0604020202020204" pitchFamily="34" charset="0"/>
              <a:buChar char="•"/>
            </a:pPr>
            <a:r>
              <a:rPr lang="en-US" sz="1400" dirty="0"/>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400" u="sng" dirty="0">
                <a:highlight>
                  <a:srgbClr val="00FF00"/>
                </a:highlight>
              </a:rPr>
              <a:t>If either the intra-BSS NAV or the inter-BSS NAV is non-zero in STA-2 at the end of transmission of STA-1, there could be further TBD conditions and requirements to expire the </a:t>
            </a:r>
            <a:r>
              <a:rPr lang="en-US" sz="1400" u="sng" dirty="0" err="1">
                <a:highlight>
                  <a:srgbClr val="00FF00"/>
                </a:highlight>
              </a:rPr>
              <a:t>MediumSyncDelay</a:t>
            </a:r>
            <a:r>
              <a:rPr lang="en-US" sz="1400" u="sng" dirty="0">
                <a:highlight>
                  <a:srgbClr val="00FF00"/>
                </a:highlight>
              </a:rPr>
              <a:t> timer.</a:t>
            </a:r>
            <a:endParaRPr lang="en-US" sz="1400" dirty="0">
              <a:highlight>
                <a:srgbClr val="00FF00"/>
              </a:highlight>
            </a:endParaRPr>
          </a:p>
          <a:p>
            <a:pPr lvl="1">
              <a:buFont typeface="Arial" panose="020B0604020202020204" pitchFamily="34" charset="0"/>
              <a:buChar char="•"/>
            </a:pPr>
            <a:endParaRPr lang="en-US" sz="1400" b="1"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1462</TotalTime>
  <Words>1937</Words>
  <Application>Microsoft Office PowerPoint</Application>
  <PresentationFormat>On-screen Show (4:3)</PresentationFormat>
  <Paragraphs>238</Paragraphs>
  <Slides>13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vt:lpstr>
      <vt:lpstr>References</vt:lpstr>
      <vt:lpstr>SP changes relative to r2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70</cp:revision>
  <cp:lastPrinted>1601-01-01T00:00:00Z</cp:lastPrinted>
  <dcterms:created xsi:type="dcterms:W3CDTF">2020-07-06T22:58:21Z</dcterms:created>
  <dcterms:modified xsi:type="dcterms:W3CDTF">2020-09-12T20:18:50Z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