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70" r:id="rId5"/>
    <p:sldId id="266" r:id="rId6"/>
    <p:sldId id="267" r:id="rId7"/>
    <p:sldId id="271" r:id="rId8"/>
    <p:sldId id="273" r:id="rId9"/>
    <p:sldId id="268" r:id="rId10"/>
    <p:sldId id="272" r:id="rId11"/>
    <p:sldId id="269"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p:scale>
          <a:sx n="138" d="100"/>
          <a:sy n="138" d="100"/>
        </p:scale>
        <p:origin x="870" y="-1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3857799216"/>
              </p:ext>
            </p:extLst>
          </p:nvPr>
        </p:nvGraphicFramePr>
        <p:xfrm>
          <a:off x="721360" y="2683137"/>
          <a:ext cx="7247255" cy="188649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text</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459581" y="1524000"/>
            <a:ext cx="8379619" cy="4113213"/>
          </a:xfrm>
        </p:spPr>
        <p:txBody>
          <a:bodyPr/>
          <a:lstStyle/>
          <a:p>
            <a:pPr lvl="0">
              <a:buFont typeface="Arial" panose="020B0604020202020204" pitchFamily="34" charset="0"/>
              <a:buChar char="•"/>
            </a:pPr>
            <a:r>
              <a:rPr lang="en-US" sz="1600" dirty="0"/>
              <a:t>Do you support that if during a transmission of a STA (STA-1) of a non-STR non-AP MLD, another STA (STA-2) of the same MLD cannot detect its medium state when required (due to STA-1’s UL transmission interference), STA-2 shall start a </a:t>
            </a:r>
            <a:r>
              <a:rPr lang="en-US" sz="1600" dirty="0" err="1"/>
              <a:t>MediumSyncDelay</a:t>
            </a:r>
            <a:r>
              <a:rPr lang="en-US" sz="1600" dirty="0"/>
              <a:t> timer at the end of the transmission, unless the STA-2 has a non-zero NAV value or the STA-2 ended a transmission at the same time:</a:t>
            </a:r>
          </a:p>
          <a:p>
            <a:pPr lvl="1">
              <a:buFont typeface="Arial" panose="020B0604020202020204" pitchFamily="34" charset="0"/>
              <a:buChar char="•"/>
            </a:pPr>
            <a:r>
              <a:rPr lang="en-US" sz="1600" dirty="0"/>
              <a:t>the </a:t>
            </a:r>
            <a:r>
              <a:rPr lang="en-US" sz="1600" dirty="0" err="1"/>
              <a:t>MediumSyncDelay</a:t>
            </a:r>
            <a:r>
              <a:rPr lang="en-US" sz="1600" dirty="0"/>
              <a:t> timer expires after a duration value that is either assigned by AP or specified in spec or if at least either of the following events happens:</a:t>
            </a:r>
            <a:endParaRPr lang="en-US" sz="1600" b="1" dirty="0"/>
          </a:p>
          <a:p>
            <a:pPr lvl="2">
              <a:buFont typeface="Arial" panose="020B0604020202020204" pitchFamily="34" charset="0"/>
              <a:buChar char="•"/>
            </a:pPr>
            <a:r>
              <a:rPr lang="en-US" sz="1600" dirty="0"/>
              <a:t>any received PPDU with a valid MPDU </a:t>
            </a:r>
            <a:endParaRPr lang="en-US" sz="1600" b="1" dirty="0"/>
          </a:p>
          <a:p>
            <a:pPr lvl="2">
              <a:buFont typeface="Arial" panose="020B0604020202020204" pitchFamily="34" charset="0"/>
              <a:buChar char="•"/>
            </a:pPr>
            <a:r>
              <a:rPr lang="en-US" sz="1600" dirty="0"/>
              <a:t>a received PPDU with a valid </a:t>
            </a:r>
            <a:r>
              <a:rPr lang="en-US" sz="1600" dirty="0" err="1"/>
              <a:t>TxOP_duration</a:t>
            </a:r>
            <a:endParaRPr lang="en-US" sz="1600" b="1" dirty="0"/>
          </a:p>
          <a:p>
            <a:pPr>
              <a:buFont typeface="Arial" panose="020B0604020202020204" pitchFamily="34" charset="0"/>
              <a:buChar char="•"/>
            </a:pPr>
            <a:r>
              <a:rPr lang="en-US" sz="1600" dirty="0"/>
              <a:t>whichever happens first</a:t>
            </a:r>
          </a:p>
          <a:p>
            <a:pPr lvl="1">
              <a:buFont typeface="Arial" panose="020B0604020202020204" pitchFamily="34" charset="0"/>
              <a:buChar char="•"/>
            </a:pPr>
            <a:r>
              <a:rPr lang="en-US" sz="1600" dirty="0"/>
              <a:t>while the </a:t>
            </a:r>
            <a:r>
              <a:rPr lang="en-US" sz="1600" dirty="0" err="1"/>
              <a:t>MediumSyncDelay</a:t>
            </a:r>
            <a:r>
              <a:rPr lang="en-US" sz="1600" dirty="0"/>
              <a:t> timer is running the STA is only allowed to attempt to initiate up to number of </a:t>
            </a:r>
            <a:r>
              <a:rPr lang="en-US" sz="1600" dirty="0" err="1"/>
              <a:t>TxOPs</a:t>
            </a:r>
            <a:r>
              <a:rPr lang="en-US" sz="1600" dirty="0"/>
              <a:t> assigned by the AP (at least 1) and shall attempt to initiate that </a:t>
            </a:r>
            <a:r>
              <a:rPr lang="en-US" sz="1600" dirty="0" err="1"/>
              <a:t>TxOP</a:t>
            </a:r>
            <a:r>
              <a:rPr lang="en-US" sz="1600" dirty="0"/>
              <a:t> with the transmission of an RTS frame using regular EDCA </a:t>
            </a:r>
            <a:r>
              <a:rPr lang="en-US" sz="1600" dirty="0" err="1"/>
              <a:t>backoff</a:t>
            </a:r>
            <a:r>
              <a:rPr lang="en-US" sz="1600" dirty="0"/>
              <a:t> using baseline CCA but a TBD ED threshold value</a:t>
            </a:r>
            <a:endParaRPr lang="en-US" sz="1600" b="1" dirty="0"/>
          </a:p>
          <a:p>
            <a:pPr>
              <a:buFont typeface="Arial" panose="020B0604020202020204" pitchFamily="34" charset="0"/>
              <a:buChar char="•"/>
            </a:pPr>
            <a:r>
              <a:rPr lang="en-US" sz="1600" dirty="0"/>
              <a:t>Note:</a:t>
            </a:r>
          </a:p>
          <a:p>
            <a:pPr lvl="1">
              <a:buFont typeface="Arial" panose="020B0604020202020204" pitchFamily="34" charset="0"/>
              <a:buChar char="•"/>
            </a:pPr>
            <a:r>
              <a:rPr lang="en-US" sz="1600" dirty="0"/>
              <a:t>The TBD ED threshold value has a default value specified in the spec (e.g., -62dBm) but can also be assigned by the AP MLD within a limited range such as between -82dBm and -62dBm</a:t>
            </a:r>
            <a:endParaRPr lang="en-US" sz="1600" b="1"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lvl="1">
              <a:buFont typeface="Arial" panose="020B0604020202020204" pitchFamily="34" charset="0"/>
              <a:buChar char="•"/>
            </a:pPr>
            <a:r>
              <a:rPr lang="en-US" sz="1200" dirty="0"/>
              <a:t>The usage in 11ax is limited to SST operation. </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609600" y="1779865"/>
            <a:ext cx="7770813"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6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400" dirty="0"/>
              <a:t>The value of this timer can be specified in spec or configured by AP.</a:t>
            </a:r>
          </a:p>
          <a:p>
            <a:pPr lvl="1">
              <a:buFont typeface="Arial" panose="020B0604020202020204" pitchFamily="34" charset="0"/>
              <a:buChar char="•"/>
            </a:pPr>
            <a:r>
              <a:rPr lang="en-US" sz="1600" dirty="0"/>
              <a:t>While the timer is running, STA can do EDCA using baseline CCA but a TBD ED threshold value (e.g., between -62 and -82dBm) whose value can be configured by AP; otherwise set to some default value (e.g., -62dBm).</a:t>
            </a:r>
          </a:p>
          <a:p>
            <a:pPr lvl="1">
              <a:buFont typeface="Arial" panose="020B0604020202020204" pitchFamily="34" charset="0"/>
              <a:buChar char="•"/>
            </a:pPr>
            <a:r>
              <a:rPr lang="en-US" sz="1600" dirty="0"/>
              <a:t>The first frame after EDCA countdown is an RTS frame; the max number of RTSs that STA can transmit while timer is running is configured by AP (at least 1)</a:t>
            </a:r>
          </a:p>
          <a:p>
            <a:pPr lvl="1">
              <a:buFont typeface="Arial" panose="020B0604020202020204" pitchFamily="34" charset="0"/>
              <a:buChar char="•"/>
            </a:pPr>
            <a:r>
              <a:rPr lang="en-US" sz="1600" dirty="0"/>
              <a:t>The timer expires early if at least either of the following events happens:</a:t>
            </a:r>
          </a:p>
          <a:p>
            <a:pPr marL="1200150" lvl="2" indent="-285750">
              <a:buFont typeface="Arial" panose="020B0604020202020204" pitchFamily="34" charset="0"/>
              <a:buChar char="•"/>
            </a:pPr>
            <a:r>
              <a:rPr lang="en-US" sz="1600" dirty="0"/>
              <a:t>any received PPDU with a valid MPDU (including response CTS to any </a:t>
            </a:r>
            <a:r>
              <a:rPr lang="en-US" sz="1600" dirty="0" err="1"/>
              <a:t>txmitted</a:t>
            </a:r>
            <a:r>
              <a:rPr lang="en-US" sz="1600" dirty="0"/>
              <a:t> RTS) </a:t>
            </a:r>
          </a:p>
          <a:p>
            <a:pPr marL="1200150" lvl="2" indent="-285750">
              <a:buFont typeface="Arial" panose="020B0604020202020204" pitchFamily="34" charset="0"/>
              <a:buChar char="•"/>
            </a:pPr>
            <a:r>
              <a:rPr lang="en-US" sz="1600" dirty="0"/>
              <a:t>a received PPDU with a valid </a:t>
            </a:r>
            <a:r>
              <a:rPr lang="en-US" sz="1600" dirty="0" err="1"/>
              <a:t>TxOP_duration</a:t>
            </a: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is also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1449</TotalTime>
  <Words>1403</Words>
  <Application>Microsoft Office PowerPoint</Application>
  <PresentationFormat>On-screen Show (4:3)</PresentationFormat>
  <Paragraphs>219</Paragraphs>
  <Slides>12</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text</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58</cp:revision>
  <cp:lastPrinted>1601-01-01T00:00:00Z</cp:lastPrinted>
  <dcterms:created xsi:type="dcterms:W3CDTF">2020-07-06T22:58:21Z</dcterms:created>
  <dcterms:modified xsi:type="dcterms:W3CDTF">2020-07-08T03:48:24Z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7ce2dc92-8b50-4360-9e86-d8b85ae5b7c9</vt:lpwstr>
  </property>
  <property fmtid="{D5CDD505-2E9C-101B-9397-08002B2CF9AE}" pid="3" name="CTP_TimeStamp">
    <vt:lpwstr>2020-07-08 03:48:24Z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