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62" r:id="rId4"/>
    <p:sldId id="263" r:id="rId5"/>
    <p:sldId id="269" r:id="rId6"/>
    <p:sldId id="285" r:id="rId7"/>
    <p:sldId id="272" r:id="rId8"/>
    <p:sldId id="279" r:id="rId9"/>
    <p:sldId id="286" r:id="rId10"/>
    <p:sldId id="283" r:id="rId11"/>
    <p:sldId id="284" r:id="rId12"/>
    <p:sldId id="270" r:id="rId13"/>
    <p:sldId id="271" r:id="rId14"/>
    <p:sldId id="273" r:id="rId15"/>
    <p:sldId id="268" r:id="rId16"/>
    <p:sldId id="264" r:id="rId17"/>
    <p:sldId id="265" r:id="rId18"/>
    <p:sldId id="266" r:id="rId19"/>
    <p:sldId id="267" r:id="rId20"/>
    <p:sldId id="274" r:id="rId21"/>
    <p:sldId id="277" r:id="rId22"/>
    <p:sldId id="280" r:id="rId23"/>
    <p:sldId id="278" r:id="rId24"/>
    <p:sldId id="276" r:id="rId25"/>
    <p:sldId id="282" r:id="rId26"/>
    <p:sldId id="275" r:id="rId27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7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48" autoAdjust="0"/>
    <p:restoredTop sz="96340"/>
  </p:normalViewPr>
  <p:slideViewPr>
    <p:cSldViewPr>
      <p:cViewPr varScale="1">
        <p:scale>
          <a:sx n="165" d="100"/>
          <a:sy n="165" d="100"/>
        </p:scale>
        <p:origin x="760" y="20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31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34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48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802.11-20/1006r2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New Methods To Meet Low Latency Requirement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2020-06-03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Jinjing Jiang, Apple Inc.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00217"/>
              </p:ext>
            </p:extLst>
          </p:nvPr>
        </p:nvGraphicFramePr>
        <p:xfrm>
          <a:off x="993775" y="2490788"/>
          <a:ext cx="10272713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" name="Document" r:id="rId4" imgW="10439400" imgH="2387600" progId="Word.Document.8">
                  <p:embed/>
                </p:oleObj>
              </mc:Choice>
              <mc:Fallback>
                <p:oleObj name="Document" r:id="rId4" imgW="10439400" imgH="23876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90788"/>
                        <a:ext cx="10272713" cy="2333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2DC5C-9417-5F48-8530-DF90AC01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516731"/>
            <a:ext cx="10361084" cy="1065213"/>
          </a:xfrm>
        </p:spPr>
        <p:txBody>
          <a:bodyPr/>
          <a:lstStyle/>
          <a:p>
            <a:r>
              <a:rPr lang="en-US" dirty="0"/>
              <a:t>Why TWT is NOT Ideal for Latency Sensitive Traffic?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7D829-DA28-254F-9AD3-DFDDFA35C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462485"/>
            <a:ext cx="10361084" cy="513238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Application’s requirement for low latency cannot be straightforwardly translated into timing-and-power-saving oriented TWT SPs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It is unnecessary to mingle a STA-side </a:t>
            </a:r>
            <a:r>
              <a:rPr lang="en-US" sz="2000" i="1" dirty="0"/>
              <a:t>optional</a:t>
            </a:r>
            <a:r>
              <a:rPr lang="en-US" sz="2000" dirty="0"/>
              <a:t> TWT operation with a </a:t>
            </a:r>
            <a:r>
              <a:rPr lang="en-US" sz="2000" i="1" dirty="0"/>
              <a:t>desired</a:t>
            </a:r>
            <a:r>
              <a:rPr lang="en-US" sz="2000" dirty="0"/>
              <a:t> mechanism for latency-sensitive traffic streams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Trigger-enabled TWT SP periodicity is </a:t>
            </a:r>
            <a:r>
              <a:rPr lang="en-US" sz="1800" b="1" dirty="0"/>
              <a:t>NOT</a:t>
            </a:r>
            <a:r>
              <a:rPr lang="en-US" sz="1800" dirty="0"/>
              <a:t> the same as traffic periodicity. Even if TWT is setup accordingly, AP still needs </a:t>
            </a:r>
            <a:r>
              <a:rPr lang="en-US" sz="1800" dirty="0">
                <a:solidFill>
                  <a:srgbClr val="FF0000"/>
                </a:solidFill>
              </a:rPr>
              <a:t>additional mechanisms</a:t>
            </a:r>
            <a:r>
              <a:rPr lang="en-US" sz="1800" dirty="0"/>
              <a:t> to trigger the STAs properly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11ax Buffer Status Report is not sufficient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Only one trigger frame is required in 11ax, its timing in the TWT SP is unknown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Efficient utilization of TWT SP relies on AP’s scheduling to separate TWT SPs from different STAs apart in time domain, which is simply complicated  </a:t>
            </a:r>
            <a:endParaRPr lang="en-US" sz="1800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TWT SPs are negotiated with fixed interval apart among each other</a:t>
            </a:r>
            <a:r>
              <a:rPr lang="en-US" sz="1800" dirty="0">
                <a:solidFill>
                  <a:schemeClr val="tx1"/>
                </a:solidFill>
              </a:rPr>
              <a:t>,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NOT resilient </a:t>
            </a:r>
            <a:r>
              <a:rPr lang="en-US" sz="1800" dirty="0"/>
              <a:t>to traffic pattern changes and burstiness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Change the existing TWT SP is difficult and slow, TWT Information frame is not universally supported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FC518-3E6D-474D-BC53-741A7D1E8A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C0ED7-1172-E142-80B8-1271A4AD27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579A4C0-7FAF-8349-9177-DB415399FF5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752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31F08-8F18-064F-840D-02AC1D99D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Additionally, TWT is a Troublesome Youth in 11ax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1FBCD-A50C-C245-962E-A41A68645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600201"/>
            <a:ext cx="10361084" cy="2362200"/>
          </a:xfrm>
        </p:spPr>
        <p:txBody>
          <a:bodyPr/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There are ambiguities about TWT operations. For example,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Overlapped TWT SPs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AP’s behavior outside TWT SPs: limiting frame exchanges inside SP is not beneficial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r>
              <a:rPr lang="en-US" sz="2000" b="0" dirty="0"/>
              <a:t>	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DA49F-E629-C44B-9161-B150F92DD9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478A9-C367-AB4B-8858-ED3FCCB3C6C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8DACCE-F231-C541-8471-1A859A5A6EF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sp>
        <p:nvSpPr>
          <p:cNvPr id="8" name="Folded Corner 7">
            <a:extLst>
              <a:ext uri="{FF2B5EF4-FFF2-40B4-BE49-F238E27FC236}">
                <a16:creationId xmlns:a16="http://schemas.microsoft.com/office/drawing/2014/main" id="{D09C6D96-E539-8347-B2F7-78B6DA3766E2}"/>
              </a:ext>
            </a:extLst>
          </p:cNvPr>
          <p:cNvSpPr/>
          <p:nvPr/>
        </p:nvSpPr>
        <p:spPr bwMode="auto">
          <a:xfrm>
            <a:off x="1828800" y="4126848"/>
            <a:ext cx="8534400" cy="1499906"/>
          </a:xfrm>
          <a:prstGeom prst="foldedCorner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Lesson in Design Philosophy</a:t>
            </a:r>
            <a:endParaRPr lang="en-US" i="1" dirty="0"/>
          </a:p>
          <a:p>
            <a:r>
              <a:rPr lang="en-US" i="1" dirty="0"/>
              <a:t>Make each program do one thing well. To do a new job, build afresh rather than complicate old programs by adding new "features”!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3897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15B0D-F9B7-2843-81E8-3E68B54AB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 an Explicit Scheduling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E9A6B-3863-824A-BE6E-8F57F065C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AFA2D-6413-C44D-B6E6-7E9109A5E8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FA715-7730-1347-9A6B-09F4B785A1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616C99-3DDA-8040-9E2D-7E806766461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6F0DB7-C0C8-8441-8FB6-C32199E9A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143" y="1751014"/>
            <a:ext cx="4165600" cy="44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08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5D036-AF3D-B04C-A39D-142F0E76D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Scheduling Session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42BE2-0DC6-004E-971F-28A918890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When a STA starts low-latency traffic, if the AP supports the scheduling session request, the STA could request AP to periodically schedule trigger-based UL transmission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STA does not wait for finishing set up scheduling session before starting traffic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STA uses </a:t>
            </a:r>
            <a:r>
              <a:rPr lang="en-US" sz="2000" dirty="0" err="1"/>
              <a:t>AddSchedulingSession</a:t>
            </a:r>
            <a:r>
              <a:rPr lang="en-US" sz="2000" dirty="0"/>
              <a:t> Request/Response frame exchange to </a:t>
            </a:r>
            <a:r>
              <a:rPr lang="en-US" sz="2000" b="0" i="1" dirty="0"/>
              <a:t>confirm</a:t>
            </a:r>
            <a:r>
              <a:rPr lang="en-US" sz="2000" dirty="0"/>
              <a:t> with AP its desired scheduling interval and the required resource allocation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if AP confirms the request, AP should strive to fulfill the request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if traffic pattern changes, the STA should update the scheduling session requirement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must include per AC/TID parameters for the scheduling session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When the STA finishes the low-latency traffic, the STA should tear down the scheduling session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AP could unilaterally tear it down if no traffic comes from the STA in predefined consecutive intervals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2188-639C-104A-B512-C86CCDA8C4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F2856-ABE7-D945-9740-5A6CC48F1F3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69641A8-9D06-944F-8D5F-2876178DC9E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438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F0014-49FE-AB45-91B2-08F0AF1B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Info Provision vs. Establishing a Scheduling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91F2D-4FF6-3447-9F14-2E278A2D49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20F7D-D521-0B4D-BB47-792EE91D2C5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7FEDDF-A2D8-1541-9728-5DE81CEFBEB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EF1E54-4A4C-4349-ACB8-B99B417EF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318" y="1729243"/>
            <a:ext cx="5842000" cy="427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33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F92E7-AEF6-6C4A-9675-BE9CC542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TX Opportunities at Demand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9F0CD-C10A-934F-9CAF-2A8C9A3DA8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FDD4C-2EE6-A84A-8FF4-71EFE56F6BD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4369B99-C360-D543-8461-9873FF15212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FF31E6-8595-884C-B788-39B7D5D85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677" y="2100621"/>
            <a:ext cx="9270646" cy="28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15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B82C-907E-6143-A4BC-7805D170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More Transmission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48BDC-D538-E14A-9BFB-74B6B9623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127501"/>
            <a:ext cx="10361084" cy="23479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Preferably, a new A-Control “Request For Trigger” is signaled to the AP including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7030A0"/>
                </a:solidFill>
              </a:rPr>
              <a:t>More transmission opportunities</a:t>
            </a:r>
            <a:r>
              <a:rPr lang="en-US" sz="1800" dirty="0"/>
              <a:t>: suggestion on Trigger frame’s deadline, which should be earlier than tolerable queuing delay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C00000"/>
                </a:solidFill>
              </a:rPr>
              <a:t>TXOP Optimization</a:t>
            </a:r>
            <a:r>
              <a:rPr lang="en-US" sz="1800" dirty="0"/>
              <a:t>: minimum queue reduction to maintain bounded queue size such that trigger frame’s resource allocation should satisfy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May design a new Control or Management Frame, aggregated with the Data frame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F1018-0CC0-944E-9A7A-584803BF1D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A6A03-E73E-CF4F-A07E-BA891E8ED98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CEB3B0A-2DED-E945-8000-87865B8F229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9D67C5-79A8-2640-8851-757366083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142" y="1512887"/>
            <a:ext cx="88392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69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416E9-3DC6-1D4B-A661-0630ED5A7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8F61A-D400-ED48-9C49-7681F889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BA3CC-8CC8-C943-85C7-EEA7304937E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92AB8A6-FE2E-F54D-8C8C-2EF3E0769D4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C1CD5D-6DC9-764B-B9C0-D1D05C7FC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829" y="1841276"/>
            <a:ext cx="95250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27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AF336-F09B-6D4B-8E92-2D63E2E89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Odds and 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97C76-BAD9-DE47-9653-74DDB3EF8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524000"/>
            <a:ext cx="10361084" cy="4876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By default, Request For Trigger is only for AC_VO queue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low latency requirement shall not be for all queues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assignment: in the same TXOP, all A-Control subfields in the A-MPDUs have the same setting, or only the A-Control subfield in the last A-MPDU has it set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update and cancellation: In the next TXOP, if AP receives no Request For Trigger (or update), the previous received Request For Trigger should be cancelled if a corresponding Trigger frame has not been sent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Low Latency flow requirement negotiation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put some restriction on Request For Trigger to avoid abuse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Ex: how frequent Request For Trigger can be issued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can extend to other access categories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Ex: whether AC_VI queue can use Request For Trigger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Optionally, AP could advertise </a:t>
            </a:r>
            <a:r>
              <a:rPr lang="en-US" sz="1800" dirty="0"/>
              <a:t>MU-EDCA[VO].ECWMIN/MAX ≈ EDCA[VO].ECWMIN/MAX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in other words, AC_VO queue should NOT defer SU access significantly if UL MU transmission is successful unless otherwise specified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combining both SU and MU channel access, hopefully, the number of channel access at least (1+</a:t>
            </a:r>
            <a:r>
              <a:rPr lang="en-US" sz="1600" i="1" dirty="0"/>
              <a:t>x</a:t>
            </a:r>
            <a:r>
              <a:rPr lang="en-US" sz="1600" dirty="0"/>
              <a:t>) times on average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37FD7-1CFF-6F43-9223-59F8B05AEA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079CC-72A3-EE40-9C02-047C7444AA3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59797D5-966B-1644-B7EA-C76FCA765C5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177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C1B7D-778F-0D4D-B52D-0A105B758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Status Report vs. Request For Trigger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84635-47A4-BD44-9F8B-F21366E5BB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09E44-1B17-DF47-AF6F-B406B717C62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C6D420-4E0D-9E4C-A055-DD14D5C5EBE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30A1A8-EE04-5C44-993C-D15AFE8F5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60" y="1716673"/>
            <a:ext cx="9677400" cy="2503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CE9AB8-DD63-0B4F-A375-4180A5EB9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060" y="4513503"/>
            <a:ext cx="9677400" cy="170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4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        In this submission, we discuss several new traffic engineering methods to meet low latency requirement.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Jinjing Jiang, Apple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June 2020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A39A2-B2E5-694C-961F-8F077FD2A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6C201-F228-ED4A-AA9A-D08D9ABFE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this submission, the following methods are discussed to get STA more transmission opportunities to meet the low latency requirement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Scheduling Info Provision from STA to 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Establish Scheduling Session between STA and 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Request For Trigger signaled by the STA to AP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F1094-4895-5C4E-AF80-A832C43FFB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9B15D-08F0-A242-8698-9C738E065C7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77D53C-CBEE-524F-9908-C642712E988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386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6171B-40BC-7E43-AF06-6185DBB3E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A1102-E82D-D843-9A1A-3A60E5113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to define a </a:t>
            </a:r>
            <a:r>
              <a:rPr lang="en-US" i="1" dirty="0"/>
              <a:t>robust</a:t>
            </a:r>
            <a:r>
              <a:rPr lang="en-US" dirty="0"/>
              <a:t> ”Scheduling Info Provision” Action Frame for a STA to provide AP its desired scheduling information?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63701-0A24-264E-9B01-DCBA152D6A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51AB8-6724-A947-BAFC-96C1731C723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FA05037-6E86-E347-BA9E-5C9BE3BB5FC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865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8D946-DE40-2340-9825-92048F6AB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58D2F-862B-514C-AD57-ADA57A481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to include the following parameters in ”Scheduling Info Provision” Action Frame: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min trigger interval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max trigger interval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min requested rate (e.g., Mbps)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EBE2B-5CB7-CF41-8803-6536864499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02224-F6D4-F848-9AF4-4E89C243480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2C5BE-8580-514F-8D60-EAD03C4A71E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587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6171B-40BC-7E43-AF06-6185DBB3E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A1102-E82D-D843-9A1A-3A60E5113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to define a procedure between AP and STA to establish a scheduling session such that the AP should fulfill the scheduling request during the session if AP accepts the scheduling session request?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63701-0A24-264E-9B01-DCBA152D6A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51AB8-6724-A947-BAFC-96C1731C723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FA05037-6E86-E347-BA9E-5C9BE3BB5FC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354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6171B-40BC-7E43-AF06-6185DBB3E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A1102-E82D-D843-9A1A-3A60E5113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to define a ”Request For Trigger” of A-Control subfield for the purpose of get a STA more transmission opportunities in a timely manner?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63701-0A24-264E-9B01-DCBA152D6A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51AB8-6724-A947-BAFC-96C1731C723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FA05037-6E86-E347-BA9E-5C9BE3BB5FC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49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8D85A-9E83-A245-8AC6-8FC3B7493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23F8E-84DE-A343-868A-63A4BD749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to include the following parameters in ”Request For Trigger” A-Control Subfield: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trigger timing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expected queue size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DCB51-0F76-7D4E-AB30-942F74C247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A5085-8FCE-5C4D-8395-9D5D99F2873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CEAD7BF-F717-B54A-A5BC-8A039F9A173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484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01590-08BD-7941-AFC7-CEC7C478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AC634-27D4-C64E-8AC8-84896808F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Yet Another Fast Link Adaptation Attempt, DCN</a:t>
            </a:r>
            <a:r>
              <a:rPr lang="en-US"/>
              <a:t>: 11-20-1005-01-00be-yet-another-fast-link-adaptation-attempt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D9955-4496-C14C-A7B2-B6C87DCABC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AA703-06FA-754F-B268-96A060FD773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6DEA77-57B4-F142-97D0-FE59F62425A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070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 More Freeways vs. Better Traffic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Jinjing Jiang, Apple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June 2020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F0A6B9-8318-E445-8301-47E1CA1D6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922" y="2104173"/>
            <a:ext cx="4150625" cy="40680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3848A9-D683-2A4D-8CD5-5E53DA8D6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615190"/>
            <a:ext cx="4109013" cy="49085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807EB-6E4D-B442-BBFE-209DABB3F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Latency for Flows Means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ADC31-9810-7043-893B-5600CDAA8F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29B6D-27A2-DA42-9412-82E962C7F01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1FB7C1A-71B9-9146-A77D-9BFD3EA057E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469224-8A1E-6E42-AE54-32FA326DA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106" y="1751014"/>
            <a:ext cx="99060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40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EBDC6E-25E3-A64A-B443-4485678D8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29" y="1805290"/>
            <a:ext cx="5366179" cy="47891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E44914-1646-544C-93DB-4533B9529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More Transmission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0B9DC-3BAE-CC4A-AC1C-09BA176F9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742" y="3048000"/>
            <a:ext cx="5366179" cy="1981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Scheduling Info Provision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7030A0"/>
                </a:solidFill>
                <a:cs typeface="+mn-cs"/>
              </a:rPr>
              <a:t>More transmission opportunities</a:t>
            </a:r>
            <a:r>
              <a:rPr lang="en-US" sz="1600" b="1" dirty="0">
                <a:cs typeface="+mn-cs"/>
              </a:rPr>
              <a:t>: suggestion to AP on Trigger frame periodicity</a:t>
            </a:r>
            <a:endParaRPr lang="en-US" b="1" dirty="0">
              <a:cs typeface="+mn-c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AB7942"/>
                </a:solidFill>
                <a:cs typeface="+mn-cs"/>
              </a:rPr>
              <a:t>TXOP Optimization</a:t>
            </a:r>
            <a:r>
              <a:rPr lang="en-US" sz="1600" b="1" dirty="0">
                <a:cs typeface="+mn-cs"/>
              </a:rPr>
              <a:t>: minimum resource allocation that should be satisfied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FE31E-14B0-9047-88AE-3645789D95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589BC-7F64-ED4F-9C62-5C65B3030B6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3DCF1D-1920-484C-8A47-C434F4BDD30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857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0FB6F-FAB2-284F-82BE-73A356411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i="1" dirty="0"/>
              <a:t>Min/</a:t>
            </a:r>
            <a:r>
              <a:rPr lang="en-US" i="1" dirty="0" err="1"/>
              <a:t>MaxTriggerInterval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 err="1"/>
              <a:t>RequestedRate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36E00-E798-4F46-9BE0-B81015A1F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 err="1"/>
              <a:t>MinTriggerInterval</a:t>
            </a:r>
            <a:r>
              <a:rPr lang="en-US" dirty="0"/>
              <a:t>  ≤  Traffic Periodicity </a:t>
            </a:r>
            <a:r>
              <a:rPr lang="en-US" i="1" dirty="0"/>
              <a:t>≤ </a:t>
            </a:r>
            <a:r>
              <a:rPr lang="en-US" i="1" dirty="0" err="1"/>
              <a:t>MaxTriggerInterval</a:t>
            </a:r>
            <a:r>
              <a:rPr lang="en-US" dirty="0"/>
              <a:t>:</a:t>
            </a:r>
            <a:r>
              <a:rPr lang="en-US" i="1" dirty="0"/>
              <a:t> </a:t>
            </a:r>
            <a:r>
              <a:rPr lang="en-US" dirty="0"/>
              <a:t>give AP flexibility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 err="1"/>
              <a:t>MinTriggerInterval</a:t>
            </a:r>
            <a:r>
              <a:rPr lang="en-US" dirty="0"/>
              <a:t>: avoid the case that the STA is triggered too frequently but has no enough data, which leads more power consumption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 err="1"/>
              <a:t>MaxTriggerInterval</a:t>
            </a:r>
            <a:r>
              <a:rPr lang="en-US" dirty="0"/>
              <a:t>: </a:t>
            </a:r>
            <a:r>
              <a:rPr lang="en-US" dirty="0">
                <a:sym typeface="Wingdings" pitchFamily="2" charset="2"/>
              </a:rPr>
              <a:t>worst case HOL packet delay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 err="1"/>
              <a:t>RequestRate</a:t>
            </a:r>
            <a:r>
              <a:rPr lang="en-US" dirty="0"/>
              <a:t> vs. Buffer Size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Action frame is typically driven by the OS/Driver due to application layer activities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typical requirement from applications is the average service rate (e.g., Mbps), and OS/Driver has no direct knowledge of byte numbers at the lower layer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D10FF-6200-A446-956E-3F3407E40D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7CE23-42D6-F648-9799-2B1BF9D9607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7748C34-91DD-0844-824E-B675FE67BEC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564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5D036-AF3D-B04C-A39D-142F0E76D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Info Provision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42BE2-0DC6-004E-971F-28A918890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When a STA starts latency-sensitive traffic, if the AP supports the scheduling according to STA’s request, the STA could provision AP the desired scheduling info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STA does not wait for finishing set up scheduling session before starting traffic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AP could use this info to optimize its scheduling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action frame that carries the scheduling info should be protected for privacy reasons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must include per AC/TID parameters in the scheduling info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If traffic pattern changes, the STA should update the scheduling info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When the STA finishes the low-latency traffic, the STA should notify the supporting 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AP could unilaterally tear it down if no traffic comes from the STA in predefined consecutive intervals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2188-639C-104A-B512-C86CCDA8C4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F2856-ABE7-D945-9740-5A6CC48F1F3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69641A8-9D06-944F-8D5F-2876178DC9E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754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DD4CF-8DF1-5940-A88E-6DB7AAE39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Scheduling Info Provision vs. TSPEC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B8172-6E30-844D-B00D-86BF6493EC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BF17C-2AA0-F444-AF36-2B4079ED3EB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Jinjing Jiang, Apple Inc.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26F77FF-1E5B-7E47-8466-E0EF75BD96C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8" name="Picture 7" descr="A close up of a womans face&#10;&#10;Description automatically generated">
            <a:extLst>
              <a:ext uri="{FF2B5EF4-FFF2-40B4-BE49-F238E27FC236}">
                <a16:creationId xmlns:a16="http://schemas.microsoft.com/office/drawing/2014/main" id="{A18C371E-160B-314B-A756-E563A6954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943" y="1600199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10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F09E1-5A18-DE40-B1B1-006743F83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Starting from Scratch nevertheless TSPEC exists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F736A-F2BE-E346-B7F2-5206B1471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1909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TSPEC is overloaded by various parameters and functionalities, which cause AP difficulties to act upon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TSPEC is not a popularly deployed mechanism but used by multiple existing programs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So, it will take tremendous effort to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devise a weight loss program for TSPEC for the purpose of achieving low latency in 11be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make sure the </a:t>
            </a:r>
            <a:r>
              <a:rPr lang="en-US" i="1" dirty="0"/>
              <a:t>slimmed</a:t>
            </a:r>
            <a:r>
              <a:rPr lang="en-US" dirty="0"/>
              <a:t> down TSPEC is compatible with existing programs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are specifically targeted to utilize and optimize 11ax/11be AP triggered operation to achieve low latency requirement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It is </a:t>
            </a:r>
            <a:r>
              <a:rPr lang="en-US" dirty="0">
                <a:solidFill>
                  <a:srgbClr val="FF0000"/>
                </a:solidFill>
              </a:rPr>
              <a:t>important</a:t>
            </a:r>
            <a:r>
              <a:rPr lang="en-US" dirty="0"/>
              <a:t> to provide AP the most </a:t>
            </a:r>
            <a:r>
              <a:rPr lang="en-US" dirty="0">
                <a:solidFill>
                  <a:srgbClr val="FF0000"/>
                </a:solidFill>
              </a:rPr>
              <a:t>useful</a:t>
            </a:r>
            <a:r>
              <a:rPr lang="en-US" dirty="0"/>
              <a:t> parameters that 11ax/11be AP could </a:t>
            </a:r>
            <a:r>
              <a:rPr lang="en-US" dirty="0">
                <a:solidFill>
                  <a:srgbClr val="FF0000"/>
                </a:solidFill>
              </a:rPr>
              <a:t>easily</a:t>
            </a:r>
            <a:r>
              <a:rPr lang="en-US" dirty="0"/>
              <a:t> act upon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238E9-1A5C-CE49-8E6A-7685B25C45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516F0-3CBB-8C46-8619-55290C80BC6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799C85-0140-C242-B767-96D74DD38B9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593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19366</TotalTime>
  <Words>1668</Words>
  <Application>Microsoft Macintosh PowerPoint</Application>
  <PresentationFormat>Widescreen</PresentationFormat>
  <Paragraphs>225</Paragraphs>
  <Slides>26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Times New Roman</vt:lpstr>
      <vt:lpstr>Office Theme</vt:lpstr>
      <vt:lpstr>Document</vt:lpstr>
      <vt:lpstr>New Methods To Meet Low Latency Requirement</vt:lpstr>
      <vt:lpstr>Abstract</vt:lpstr>
      <vt:lpstr>Build More Freeways vs. Better Traffic Engineering</vt:lpstr>
      <vt:lpstr>Low Latency for Flows Means</vt:lpstr>
      <vt:lpstr>How to Get More Transmission Opportunities</vt:lpstr>
      <vt:lpstr>Why Min/MaxTriggerInterval and RequestedRate?</vt:lpstr>
      <vt:lpstr>Scheduling Info Provision Operation</vt:lpstr>
      <vt:lpstr>Scheduling Info Provision vs. TSPEC</vt:lpstr>
      <vt:lpstr>Why Starting from Scratch nevertheless TSPEC exists</vt:lpstr>
      <vt:lpstr>Why TWT is NOT Ideal for Latency Sensitive Traffic?</vt:lpstr>
      <vt:lpstr>Additionally, TWT is a Troublesome Youth in 11ax</vt:lpstr>
      <vt:lpstr>Establish an Explicit Scheduling Session</vt:lpstr>
      <vt:lpstr>The Scheduling Session Operation</vt:lpstr>
      <vt:lpstr>Scheduling Info Provision vs. Establishing a Scheduling Session</vt:lpstr>
      <vt:lpstr>More TX Opportunities at Demand</vt:lpstr>
      <vt:lpstr>How to Get More Transmission Opportunities</vt:lpstr>
      <vt:lpstr>How it Works</vt:lpstr>
      <vt:lpstr>Odds and Ends</vt:lpstr>
      <vt:lpstr>Buffer Status Report vs. Request For Trigger</vt:lpstr>
      <vt:lpstr>Summary</vt:lpstr>
      <vt:lpstr>Straw Poll 1</vt:lpstr>
      <vt:lpstr>Straw Poll 2</vt:lpstr>
      <vt:lpstr>Straw Poll 3</vt:lpstr>
      <vt:lpstr>Straw Poll 4</vt:lpstr>
      <vt:lpstr>Straw Poll 5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Jinjing Jiang</dc:creator>
  <cp:lastModifiedBy>Jinjing Jiang</cp:lastModifiedBy>
  <cp:revision>165</cp:revision>
  <cp:lastPrinted>1601-01-01T00:00:00Z</cp:lastPrinted>
  <dcterms:created xsi:type="dcterms:W3CDTF">2020-02-26T17:51:28Z</dcterms:created>
  <dcterms:modified xsi:type="dcterms:W3CDTF">2020-09-10T00:54:13Z</dcterms:modified>
</cp:coreProperties>
</file>