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2" r:id="rId4"/>
    <p:sldId id="263" r:id="rId5"/>
    <p:sldId id="269" r:id="rId6"/>
    <p:sldId id="272" r:id="rId7"/>
    <p:sldId id="279" r:id="rId8"/>
    <p:sldId id="270" r:id="rId9"/>
    <p:sldId id="271" r:id="rId10"/>
    <p:sldId id="273" r:id="rId11"/>
    <p:sldId id="268" r:id="rId12"/>
    <p:sldId id="264" r:id="rId13"/>
    <p:sldId id="265" r:id="rId14"/>
    <p:sldId id="266" r:id="rId15"/>
    <p:sldId id="267" r:id="rId16"/>
    <p:sldId id="274" r:id="rId17"/>
    <p:sldId id="277" r:id="rId18"/>
    <p:sldId id="280" r:id="rId19"/>
    <p:sldId id="278" r:id="rId20"/>
    <p:sldId id="276" r:id="rId21"/>
    <p:sldId id="282" r:id="rId22"/>
    <p:sldId id="275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2" autoAdjust="0"/>
    <p:restoredTop sz="94671"/>
  </p:normalViewPr>
  <p:slideViewPr>
    <p:cSldViewPr>
      <p:cViewPr varScale="1">
        <p:scale>
          <a:sx n="138" d="100"/>
          <a:sy n="138" d="100"/>
        </p:scale>
        <p:origin x="184" y="8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4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802.11-20/1006r1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New Methods To Meet Low Latency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021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0014-49FE-AB45-91B2-08F0AF1B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vs. Establishing a Scheduling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1F2D-4FF6-3447-9F14-2E278A2D4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0F7D-D521-0B4D-BB47-792EE91D2C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FEDDF-A2D8-1541-9728-5DE81CEFBEB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F1E54-4A4C-4349-ACB8-B99B417E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18" y="1729243"/>
            <a:ext cx="5842000" cy="42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2E7-AEF6-6C4A-9675-BE9CC542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TX Opportunities at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F0CD-C10A-934F-9CAF-2A8C9A3DA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DD4C-2EE6-A84A-8FF4-71EFE56F6B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369B99-C360-D543-8461-9873FF1521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F31E6-8595-884C-B788-39B7D5D8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7" y="2100621"/>
            <a:ext cx="9270646" cy="28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82C-907E-6143-A4BC-7805D17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8BDC-D538-E14A-9BFB-74B6B962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7501"/>
            <a:ext cx="10361084" cy="23479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Preferably, a new A-Control “Request For Trigger” is signaled to the AP including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More transmission opportunities</a:t>
            </a:r>
            <a:r>
              <a:rPr lang="en-US" sz="1800" dirty="0"/>
              <a:t>: suggestion on Trigger frame’s deadline, which should be earlier than tolerable queuing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TXOP Optimization</a:t>
            </a:r>
            <a:r>
              <a:rPr lang="en-US" sz="1800" dirty="0"/>
              <a:t>: minimum queue reduction to maintain bounded queue size such that trigger frame’s resource allocation should satisfy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May design a new Control or Management Frame, aggregated with the Data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1018-0CC0-944E-9A7A-584803BF1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6A03-E73E-CF4F-A07E-BA891E8ED98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EB3B0A-2DED-E945-8000-87865B8F22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67C5-79A8-2640-8851-75736608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42" y="1512887"/>
            <a:ext cx="8839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16E9-3DC6-1D4B-A661-0630ED5A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8F61A-D400-ED48-9C49-7681F889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A3CC-8CC8-C943-85C7-EEA7304937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2AB8A6-FE2E-F54D-8C8C-2EF3E0769D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1CD5D-6DC9-764B-B9C0-D1D05C7F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9" y="1841276"/>
            <a:ext cx="952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F336-F09B-6D4B-8E92-2D63E2E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7C76-BAD9-DE47-9653-74DDB3EF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4000"/>
            <a:ext cx="10361084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default, Request For Trigger is only for AC_VO queue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low latency requirement shall not be for all queues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assignment: in the same TXOP, all A-Control subfields in the A-MPDUs have the same setting, or only the A-Control subfield in the last A-MPDU has it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update and cancellation: In the next TXOP, if AP receives no Request For Trigger (or update), the previous received Request For Trigger should be cancelled if a corresponding Trigger frame has not been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Latency flow requirement negotiation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put some restriction on Request For Trigger to avoid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how frequent Request For Trigger can be issued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 extend to other access categories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whether AC_VI queue can use Request For Trigger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Optionally, AP could advertise </a:t>
            </a:r>
            <a:r>
              <a:rPr lang="en-US" sz="1800" dirty="0"/>
              <a:t>MU-EDCA[VO].ECWMIN/MAX ≈ EDCA[VO].ECWMIN/MAX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other words, AC_VO queue should NOT defer SU access significantly if UL MU transmission is successful unless otherwise specified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combining both SU and MU channel access, hopefully, the number of channel access at least (1+</a:t>
            </a:r>
            <a:r>
              <a:rPr lang="en-US" sz="1600" i="1" dirty="0"/>
              <a:t>x</a:t>
            </a:r>
            <a:r>
              <a:rPr lang="en-US" sz="1600" dirty="0"/>
              <a:t>) times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7FD7-1CFF-6F43-9223-59F8B05AE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79CC-72A3-EE40-9C02-047C7444AA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797D5-966B-1644-B7EA-C76FCA765C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17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B7D-778F-0D4D-B52D-0A105B7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Status Report vs. Request For Trigger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4635-47A4-BD44-9F8B-F21366E5B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9E44-1B17-DF47-AF6F-B406B717C6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6D420-4E0D-9E4C-A055-DD14D5C5EB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0A1A8-EE04-5C44-993C-D15AFE8F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0" y="1716673"/>
            <a:ext cx="9677400" cy="2503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E9AB8-DD63-0B4F-A375-4180A5EB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60" y="4513503"/>
            <a:ext cx="9677400" cy="17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39A2-B2E5-694C-961F-8F077FD2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C201-F228-ED4A-AA9A-D08D9ABF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submission, the following methods are discussed to get STA more transmission opportunities to meet the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Scheduling Info Provision from STA to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Scheduling Session between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Request For Trigger signaled by the STA to 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094-4895-5C4E-AF80-A832C43FF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B15D-08F0-A242-8698-9C738E065C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77D53C-CBEE-524F-9908-C642712E9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</a:t>
            </a:r>
            <a:r>
              <a:rPr lang="en-US" i="1" dirty="0"/>
              <a:t>robust</a:t>
            </a:r>
            <a:r>
              <a:rPr lang="en-US" dirty="0"/>
              <a:t> ”Scheduling Info Provision” Action Frame for a STA to provide AP its desired scheduling information?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6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46-DE40-2340-9825-92048F6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8D2F-862B-514C-AD57-ADA57A48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”Scheduling Info Provision” Action Frame: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resource allocation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BE2B-5CB7-CF41-8803-65368644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2224-F6D4-F848-9AF4-4E89C24348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2C5BE-8580-514F-8D60-EAD03C4A71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procedure between AP and STA to establish a scheduling session such that the AP should fulfill the scheduling request during the session if AP accepts the scheduling session request?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5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    In this submission, we discuss several new traffic engineering methods to meet low latency requirement.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”Request For Trigger” of A-Control subfield for the purpose of get a STA more transmission opportunities in a timely manner?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D85A-9E83-A245-8AC6-8FC3B749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3F8E-84DE-A343-868A-63A4BD74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”Request For Trigger” A-Control Subfield: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trigger timing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expected queue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CB51-0F76-7D4E-AB30-942F74C24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5085-8FCE-5C4D-8395-9D5D99F287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EAD7BF-F717-B54A-A5BC-8A039F9A17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8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1590-08BD-7941-AFC7-CEC7C478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C634-27D4-C64E-8AC8-84896808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Yet Another Fast Link Adaptation Attempt, DCN</a:t>
            </a:r>
            <a:r>
              <a:rPr lang="en-US"/>
              <a:t>: 11-20-1005-01-00be-yet-another-fast-link-adaptation-attempt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9955-4496-C14C-A7B2-B6C87DCA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A703-06FA-754F-B268-96A060FD77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6DEA77-57B4-F142-97D0-FE59F62425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More Freeways vs. Better Traffic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0A6B9-8318-E445-8301-47E1CA1D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22" y="2104173"/>
            <a:ext cx="4150625" cy="406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848A9-D683-2A4D-8CD5-5E53DA8D6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15190"/>
            <a:ext cx="4109013" cy="4908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7EB-6E4D-B442-BBFE-209DABB3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for Flows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DC31-9810-7043-893B-5600CDAA8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9B6D-27A2-DA42-9412-82E962C7F0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FB7C1A-71B9-9146-A77D-9BFD3EA057E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9224-8A1E-6E42-AE54-32FA326DA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06" y="1751014"/>
            <a:ext cx="9906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C6E-25E3-A64A-B443-4485678D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9" y="1805290"/>
            <a:ext cx="5366179" cy="478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44914-1646-544C-93DB-4533B952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9DC-3BAE-CC4A-AC1C-09BA176F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742" y="3048000"/>
            <a:ext cx="5366179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Scheduling Info Provision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cs typeface="+mn-cs"/>
              </a:rPr>
              <a:t>More transmission opportunities</a:t>
            </a:r>
            <a:r>
              <a:rPr lang="en-US" sz="1600" b="1" dirty="0">
                <a:cs typeface="+mn-cs"/>
              </a:rPr>
              <a:t>: suggestion to AP on Trigger frame periodicity</a:t>
            </a:r>
            <a:endParaRPr lang="en-US" b="1" dirty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B7942"/>
                </a:solidFill>
                <a:cs typeface="+mn-cs"/>
              </a:rPr>
              <a:t>TXOP Optimization</a:t>
            </a:r>
            <a:r>
              <a:rPr lang="en-US" sz="1600" b="1" dirty="0">
                <a:cs typeface="+mn-cs"/>
              </a:rPr>
              <a:t>: minimum resource allocation that should be satisfied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E31E-14B0-9047-88AE-3645789D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89BC-7F64-ED4F-9C62-5C65B3030B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DCF1D-1920-484C-8A47-C434F4BDD3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latency-sensitive traffic, if the AP supports the scheduling according to STA’s request, the STA could provision AP the desired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STA does not wait for finishing set up scheduling session before starting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use this info to optimize its scheduling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action frame that carries the scheduling info should be protected for privacy reasons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traffic pattern changes, the STA should update the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in the scheduling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notify the supporting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5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D4CF-8DF1-5940-A88E-6DB7AAE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Scheduling Info Provision vs. TSPEC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8172-6E30-844D-B00D-86BF6493E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BF17C-2AA0-F444-AF36-2B4079ED3E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6F77FF-1E5B-7E47-8466-E0EF75BD96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 descr="A close up of a womans face&#10;&#10;Description automatically generated">
            <a:extLst>
              <a:ext uri="{FF2B5EF4-FFF2-40B4-BE49-F238E27FC236}">
                <a16:creationId xmlns:a16="http://schemas.microsoft.com/office/drawing/2014/main" id="{A18C371E-160B-314B-A756-E563A6954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3" y="16001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5B0D-F9B7-2843-81E8-3E68B54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an Explicit Scheduling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9A6B-3863-824A-BE6E-8F57F065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AFA2D-6413-C44D-B6E6-7E9109A5E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A715-7730-1347-9A6B-09F4B785A1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616C99-3DDA-8040-9E2D-7E80676646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F0DB7-C0C8-8441-8FB6-C32199E9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43" y="1751014"/>
            <a:ext cx="4165600" cy="4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Scheduling Session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low-latency traffic, if the AP supports the scheduling session request, the STA could request AP to periodically schedule trigger-based UL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STA does not wait for finishing set up scheduling session before starting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STA uses </a:t>
            </a:r>
            <a:r>
              <a:rPr lang="en-US" sz="2000" dirty="0" err="1"/>
              <a:t>AddSchedulingSession</a:t>
            </a:r>
            <a:r>
              <a:rPr lang="en-US" sz="2000" dirty="0"/>
              <a:t> Request/Response frame exchange to </a:t>
            </a:r>
            <a:r>
              <a:rPr lang="en-US" sz="2000" b="0" i="1" dirty="0"/>
              <a:t>confirm</a:t>
            </a:r>
            <a:r>
              <a:rPr lang="en-US" sz="2000" dirty="0"/>
              <a:t> with AP its desired scheduling interval and the required resource allocation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AP confirms the request, AP should strive to fulfill the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traffic pattern changes, the STA should update the scheduling session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must include per AC/TID parameters for the scheduling session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tear down the scheduling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3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14936</TotalTime>
  <Words>1171</Words>
  <Application>Microsoft Macintosh PowerPoint</Application>
  <PresentationFormat>Widescreen</PresentationFormat>
  <Paragraphs>176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Office Theme</vt:lpstr>
      <vt:lpstr>Document</vt:lpstr>
      <vt:lpstr>New Methods To Meet Low Latency Requirement</vt:lpstr>
      <vt:lpstr>Abstract</vt:lpstr>
      <vt:lpstr>Build More Freeways vs. Better Traffic Engineering</vt:lpstr>
      <vt:lpstr>Low Latency for Flows Means</vt:lpstr>
      <vt:lpstr>How to Get More Transmission Opportunities</vt:lpstr>
      <vt:lpstr>Scheduling Info Provision Operation</vt:lpstr>
      <vt:lpstr>Scheduling Info Provision vs. TSPEC</vt:lpstr>
      <vt:lpstr>Establish an Explicit Scheduling Session</vt:lpstr>
      <vt:lpstr>The Scheduling Session Operation</vt:lpstr>
      <vt:lpstr>Scheduling Info Provision vs. Establishing a Scheduling Session</vt:lpstr>
      <vt:lpstr>More TX Opportunities at Demand</vt:lpstr>
      <vt:lpstr>How to Get More Transmission Opportunities</vt:lpstr>
      <vt:lpstr>How it Works</vt:lpstr>
      <vt:lpstr>Odds and Ends</vt:lpstr>
      <vt:lpstr>Buffer Status Report vs. Request For Trigger</vt:lpstr>
      <vt:lpstr>Summary</vt:lpstr>
      <vt:lpstr>Straw Poll 1</vt:lpstr>
      <vt:lpstr>Straw Poll 2</vt:lpstr>
      <vt:lpstr>Straw Poll 3</vt:lpstr>
      <vt:lpstr>Straw Poll 4</vt:lpstr>
      <vt:lpstr>Straw Poll 5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Jinjing Jiang</dc:creator>
  <cp:lastModifiedBy>Jinjing Jiang</cp:lastModifiedBy>
  <cp:revision>111</cp:revision>
  <cp:lastPrinted>1601-01-01T00:00:00Z</cp:lastPrinted>
  <dcterms:created xsi:type="dcterms:W3CDTF">2020-02-26T17:51:28Z</dcterms:created>
  <dcterms:modified xsi:type="dcterms:W3CDTF">2020-08-11T19:12:17Z</dcterms:modified>
</cp:coreProperties>
</file>