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640" r:id="rId79"/>
    <p:sldId id="641" r:id="rId80"/>
    <p:sldId id="642" r:id="rId81"/>
    <p:sldId id="644" r:id="rId82"/>
    <p:sldId id="645" r:id="rId83"/>
    <p:sldId id="646" r:id="rId84"/>
    <p:sldId id="647" r:id="rId85"/>
    <p:sldId id="648" r:id="rId86"/>
    <p:sldId id="649" r:id="rId87"/>
    <p:sldId id="650" r:id="rId88"/>
    <p:sldId id="652" r:id="rId89"/>
    <p:sldId id="653" r:id="rId90"/>
    <p:sldId id="654" r:id="rId91"/>
    <p:sldId id="655" r:id="rId92"/>
    <p:sldId id="315" r:id="rId93"/>
    <p:sldId id="312" r:id="rId94"/>
    <p:sldId id="318" r:id="rId95"/>
    <p:sldId id="472" r:id="rId96"/>
    <p:sldId id="473" r:id="rId97"/>
    <p:sldId id="474" r:id="rId98"/>
    <p:sldId id="480" r:id="rId99"/>
    <p:sldId id="259" r:id="rId100"/>
    <p:sldId id="260" r:id="rId101"/>
    <p:sldId id="261" r:id="rId10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Sep. 2 Telecon" id="{63346914-1878-4891-8D54-6B8A5F535F9D}">
          <p14:sldIdLst>
            <p14:sldId id="640"/>
            <p14:sldId id="641"/>
            <p14:sldId id="642"/>
            <p14:sldId id="644"/>
            <p14:sldId id="645"/>
            <p14:sldId id="646"/>
            <p14:sldId id="647"/>
          </p14:sldIdLst>
        </p14:section>
        <p14:section name="Sep. 3 Telecon" id="{FC43C946-37C6-4AFE-82F3-2C9FCE021E05}">
          <p14:sldIdLst>
            <p14:sldId id="648"/>
            <p14:sldId id="649"/>
            <p14:sldId id="650"/>
            <p14:sldId id="652"/>
            <p14:sldId id="653"/>
            <p14:sldId id="654"/>
            <p14:sldId id="65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119" d="100"/>
          <a:sy n="119" d="100"/>
        </p:scale>
        <p:origin x="36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666212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400694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2020-08-28</a:t>
            </a:r>
          </a:p>
        </p:txBody>
      </p:sp>
      <p:sp>
        <p:nvSpPr>
          <p:cNvPr id="6" name="Date Placeholder 3"/>
          <p:cNvSpPr>
            <a:spLocks noGrp="1"/>
          </p:cNvSpPr>
          <p:nvPr>
            <p:ph type="dt" idx="10"/>
          </p:nvPr>
        </p:nvSpPr>
        <p:spPr/>
        <p:txBody>
          <a:bodyPr/>
          <a:lstStyle/>
          <a:p>
            <a:r>
              <a:rPr lang="en-US" dirty="0"/>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9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800" b="0" dirty="0"/>
              <a:t>Review submissions:</a:t>
            </a:r>
          </a:p>
          <a:p>
            <a:pPr marL="671513" lvl="1" indent="-271463" algn="just">
              <a:spcBef>
                <a:spcPct val="20000"/>
              </a:spcBef>
              <a:buFontTx/>
              <a:buChar char="•"/>
            </a:pPr>
            <a:r>
              <a:rPr lang="en-US" sz="1600" b="0" dirty="0"/>
              <a:t>11-20-1219	comment resolution LB249 various (Christian Berger) – 1hr</a:t>
            </a:r>
          </a:p>
          <a:p>
            <a:pPr marL="671513" lvl="1" indent="-271463" algn="just">
              <a:spcBef>
                <a:spcPct val="20000"/>
              </a:spcBef>
              <a:buFontTx/>
              <a:buChar char="•"/>
            </a:pPr>
            <a:r>
              <a:rPr lang="en-US" sz="1600" b="0" dirty="0"/>
              <a:t>11-20-1245	Tx Power control for Non-TB Ranging (Christian Berger) – as time permits </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480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856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3895, 3011, 3019,  as</a:t>
            </a:r>
            <a:r>
              <a:rPr lang="en-GB" b="0" dirty="0"/>
              <a:t> </a:t>
            </a:r>
            <a:r>
              <a:rPr lang="en-US" b="0" dirty="0"/>
              <a:t>depicted in document 11-20-1219r?.</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78645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449120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1763027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246420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2878986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11-20-1219	comment resolution LB249 various (Christian Berger) – continue as needed. </a:t>
            </a:r>
          </a:p>
          <a:p>
            <a:pPr marL="671513" lvl="1" indent="-271463" algn="just">
              <a:spcBef>
                <a:spcPct val="20000"/>
              </a:spcBef>
              <a:buFontTx/>
              <a:buChar char="•"/>
            </a:pPr>
            <a:r>
              <a:rPr lang="en-US" sz="1600" dirty="0"/>
              <a:t>11-20-1245	Tx Power control for Non-TB Ranging (Christian Berger)</a:t>
            </a:r>
            <a:endParaRPr lang="en-US" sz="1600" b="0" dirty="0"/>
          </a:p>
          <a:p>
            <a:pPr marL="671513" lvl="1" indent="-271463" algn="just">
              <a:spcBef>
                <a:spcPct val="20000"/>
              </a:spcBef>
              <a:buFontTx/>
              <a:buChar char="•"/>
            </a:pPr>
            <a:r>
              <a:rPr lang="en-US" sz="1600" b="0" dirty="0"/>
              <a:t>11-20-1225	LB249 CRS </a:t>
            </a:r>
            <a:r>
              <a:rPr lang="en-US" sz="1600" b="0" dirty="0" err="1"/>
              <a:t>nb</a:t>
            </a:r>
            <a:r>
              <a:rPr lang="en-US" sz="1600" b="0" dirty="0"/>
              <a:t> 0820 (Nehru Bhandaru)</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42541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544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434168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5299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5013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926626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89783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71429</TotalTime>
  <Words>7860</Words>
  <Application>Microsoft Office PowerPoint</Application>
  <PresentationFormat>Widescreen</PresentationFormat>
  <Paragraphs>1039</Paragraphs>
  <Slides>101</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8"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Teleconference Agenda Sep. 2nd </vt:lpstr>
      <vt:lpstr>Review submissions</vt:lpstr>
      <vt:lpstr>Submission 11-20-1219</vt:lpstr>
      <vt:lpstr>Submission pipeline</vt:lpstr>
      <vt:lpstr>Scheduled Telecons</vt:lpstr>
      <vt:lpstr>AOB?</vt:lpstr>
      <vt:lpstr>Adjourn</vt:lpstr>
      <vt:lpstr>Teleconference Agenda Sep. 2nd</vt:lpstr>
      <vt:lpstr>Review submissions</vt:lpstr>
      <vt:lpstr>Submission 11-20-???</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489</cp:revision>
  <cp:lastPrinted>1601-01-01T00:00:00Z</cp:lastPrinted>
  <dcterms:created xsi:type="dcterms:W3CDTF">2018-08-06T10:28:59Z</dcterms:created>
  <dcterms:modified xsi:type="dcterms:W3CDTF">2020-09-02T17:34:39Z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