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24" r:id="rId57"/>
    <p:sldId id="625" r:id="rId58"/>
    <p:sldId id="626" r:id="rId59"/>
    <p:sldId id="627" r:id="rId60"/>
    <p:sldId id="628" r:id="rId61"/>
    <p:sldId id="629" r:id="rId62"/>
    <p:sldId id="630" r:id="rId63"/>
    <p:sldId id="608" r:id="rId64"/>
    <p:sldId id="623" r:id="rId65"/>
    <p:sldId id="637" r:id="rId66"/>
    <p:sldId id="611" r:id="rId67"/>
    <p:sldId id="612" r:id="rId68"/>
    <p:sldId id="614" r:id="rId69"/>
    <p:sldId id="615" r:id="rId70"/>
    <p:sldId id="631" r:id="rId71"/>
    <p:sldId id="632" r:id="rId72"/>
    <p:sldId id="635" r:id="rId73"/>
    <p:sldId id="636" r:id="rId74"/>
    <p:sldId id="633" r:id="rId75"/>
    <p:sldId id="634" r:id="rId76"/>
    <p:sldId id="315" r:id="rId77"/>
    <p:sldId id="312" r:id="rId78"/>
    <p:sldId id="318" r:id="rId79"/>
    <p:sldId id="472" r:id="rId80"/>
    <p:sldId id="473" r:id="rId81"/>
    <p:sldId id="474" r:id="rId82"/>
    <p:sldId id="480" r:id="rId83"/>
    <p:sldId id="259" r:id="rId84"/>
    <p:sldId id="260" r:id="rId85"/>
    <p:sldId id="261" r:id="rId8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24"/>
            <p14:sldId id="625"/>
            <p14:sldId id="626"/>
            <p14:sldId id="627"/>
            <p14:sldId id="628"/>
            <p14:sldId id="629"/>
            <p14:sldId id="630"/>
          </p14:sldIdLst>
        </p14:section>
        <p14:section name="Aug. 26 Telecon" id="{C82159DA-BDE9-4EA2-B990-34A9F994ACE2}">
          <p14:sldIdLst>
            <p14:sldId id="608"/>
            <p14:sldId id="623"/>
            <p14:sldId id="637"/>
            <p14:sldId id="611"/>
            <p14:sldId id="612"/>
            <p14:sldId id="614"/>
            <p14:sldId id="615"/>
          </p14:sldIdLst>
        </p14:section>
        <p14:section name="Aug. 27 TGaz Plenary" id="{C3DF968C-0866-4DF5-B89D-C1E70AF04617}">
          <p14:sldIdLst>
            <p14:sldId id="631"/>
            <p14:sldId id="632"/>
            <p14:sldId id="635"/>
            <p14:sldId id="636"/>
            <p14:sldId id="633"/>
            <p14:sldId id="63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6807" autoAdjust="0"/>
  </p:normalViewPr>
  <p:slideViewPr>
    <p:cSldViewPr>
      <p:cViewPr varScale="1">
        <p:scale>
          <a:sx n="119" d="100"/>
          <a:sy n="119" d="100"/>
        </p:scale>
        <p:origin x="36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25315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74</a:t>
            </a:fld>
            <a:endParaRPr lang="en-US"/>
          </a:p>
        </p:txBody>
      </p:sp>
    </p:spTree>
    <p:extLst>
      <p:ext uri="{BB962C8B-B14F-4D97-AF65-F5344CB8AC3E}">
        <p14:creationId xmlns:p14="http://schemas.microsoft.com/office/powerpoint/2010/main" val="2429548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2020-08-26</a:t>
            </a:r>
          </a:p>
        </p:txBody>
      </p:sp>
      <p:sp>
        <p:nvSpPr>
          <p:cNvPr id="6" name="Date Placeholder 3"/>
          <p:cNvSpPr>
            <a:spLocks noGrp="1"/>
          </p:cNvSpPr>
          <p:nvPr>
            <p:ph type="dt" idx="10"/>
          </p:nvPr>
        </p:nvSpPr>
        <p:spPr/>
        <p:txBody>
          <a:bodyPr/>
          <a:lstStyle/>
          <a:p>
            <a:r>
              <a:rPr lang="en-US"/>
              <a:t>Aug.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7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56116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85289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47893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80235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1320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281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59949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26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CID assignment and resolution status (Roy – 5min)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dirty="0">
                <a:cs typeface="+mn-cs"/>
              </a:rPr>
              <a:t>11-20-1257	LB249 CR for various comments (Jonathan Segev) – 1hr (continue)</a:t>
            </a:r>
          </a:p>
          <a:p>
            <a:pPr marL="685800" lvl="2">
              <a:buFont typeface="Arial" panose="020B0604020202020204" pitchFamily="34" charset="0"/>
              <a:buChar char="•"/>
            </a:pPr>
            <a:r>
              <a:rPr lang="en-US" sz="1400" dirty="0"/>
              <a:t>11-20-1143	LB249-2-editorial-CIDS (Assaf Kasher) – as time permits (15min)</a:t>
            </a:r>
          </a:p>
          <a:p>
            <a:pPr marL="685800" lvl="2">
              <a:buFont typeface="Arial" panose="020B0604020202020204" pitchFamily="34" charset="0"/>
              <a:buChar char="•"/>
            </a:pPr>
            <a:r>
              <a:rPr lang="en-US" sz="1400" dirty="0">
                <a:cs typeface="+mn-cs"/>
              </a:rPr>
              <a:t>11-20-1196       LB 249 CID Resolution for CIDs 3281 and 3387 (Jonathan Segev)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11-20-1257</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a:t>
            </a:r>
            <a:r>
              <a:rPr lang="en-GB" b="0" dirty="0"/>
              <a:t>3758, 3844, 3854, 3855, 3860, 3862, 3863, and 3867 </a:t>
            </a:r>
            <a:r>
              <a:rPr lang="en-US" b="0" dirty="0"/>
              <a:t> as</a:t>
            </a:r>
            <a:r>
              <a:rPr lang="en-GB" b="0" dirty="0"/>
              <a:t> </a:t>
            </a:r>
            <a:r>
              <a:rPr lang="en-US" b="0" dirty="0"/>
              <a:t>depicted in document 11-20-1257r1.</a:t>
            </a:r>
          </a:p>
          <a:p>
            <a:endParaRPr lang="en-US" b="0" dirty="0"/>
          </a:p>
          <a:p>
            <a:r>
              <a:rPr lang="en-US" b="0" dirty="0"/>
              <a:t>Results (Y/N/A): 13/0/1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a:t>
            </a:r>
            <a:r>
              <a:rPr lang="en-GB" b="0" dirty="0"/>
              <a:t>3510 and 3361 </a:t>
            </a:r>
            <a:r>
              <a:rPr lang="en-US" b="0" dirty="0"/>
              <a:t>as</a:t>
            </a:r>
            <a:r>
              <a:rPr lang="en-GB" b="0" dirty="0"/>
              <a:t> </a:t>
            </a:r>
            <a:r>
              <a:rPr lang="en-US" b="0" dirty="0"/>
              <a:t>depicted in document 11-20-1143r1.</a:t>
            </a:r>
          </a:p>
          <a:p>
            <a:endParaRPr lang="en-US" b="0" dirty="0"/>
          </a:p>
          <a:p>
            <a:r>
              <a:rPr lang="en-US" b="0" dirty="0"/>
              <a:t>Results (Y/N/A): 12/0/2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60261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11-20-0771r6 </a:t>
            </a:r>
            <a:r>
              <a:rPr lang="en-US" sz="1800" b="0" dirty="0" err="1"/>
              <a:t>TGaz</a:t>
            </a:r>
            <a:r>
              <a:rPr lang="en-US" sz="1800" b="0" dirty="0"/>
              <a:t> Plenary Meeting Motion compendium (Special order 10:00 – 11:00 am ET).</a:t>
            </a:r>
          </a:p>
          <a:p>
            <a:pPr algn="just">
              <a:spcBef>
                <a:spcPct val="20000"/>
              </a:spcBef>
              <a:buFontTx/>
              <a:buChar char="•"/>
            </a:pPr>
            <a:r>
              <a:rPr lang="en-US" sz="1600" b="0" dirty="0"/>
              <a:t>Review submission in accordance with submission pipeline:</a:t>
            </a:r>
          </a:p>
          <a:p>
            <a:pPr lvl="1" algn="just">
              <a:spcBef>
                <a:spcPct val="20000"/>
              </a:spcBef>
              <a:buFontTx/>
              <a:buChar char="•"/>
            </a:pPr>
            <a:r>
              <a:rPr lang="en-US" sz="1400" dirty="0"/>
              <a:t>11-20-1196  LB 249 CID Resolution for CIDs 3281 and 3387 (Jonathan Segev)</a:t>
            </a:r>
          </a:p>
          <a:p>
            <a:pPr lvl="1" algn="just">
              <a:spcBef>
                <a:spcPct val="20000"/>
              </a:spcBef>
              <a:buFontTx/>
              <a:buChar char="•"/>
            </a:pPr>
            <a:r>
              <a:rPr lang="en-US" sz="1400" dirty="0"/>
              <a:t>11-20-1208  Delayed Reporting and Valid Measurements (Christian Berger)</a:t>
            </a:r>
          </a:p>
          <a:p>
            <a:pPr lvl="1" algn="just">
              <a:spcBef>
                <a:spcPct val="20000"/>
              </a:spcBef>
              <a:buFontTx/>
              <a:buChar char="•"/>
            </a:pPr>
            <a:r>
              <a:rPr lang="en-US" sz="1400" dirty="0"/>
              <a:t>11-20-1209  Reorganization of Secure LTF Measurement Exchange (Christian Berger)</a:t>
            </a:r>
            <a:endParaRPr 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39806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403085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653726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434532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426923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242991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68131</TotalTime>
  <Words>6954</Words>
  <Application>Microsoft Office PowerPoint</Application>
  <PresentationFormat>Widescreen</PresentationFormat>
  <Paragraphs>898</Paragraphs>
  <Slides>85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85</vt:i4>
      </vt:variant>
    </vt:vector>
  </HeadingPairs>
  <TitlesOfParts>
    <vt:vector size="92"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Aug. 26th Telecon Agenda</vt:lpstr>
      <vt:lpstr>Submission 11-20-1257</vt:lpstr>
      <vt:lpstr>Submission 11-20-1143</vt:lpstr>
      <vt:lpstr>Submission pipeline</vt:lpstr>
      <vt:lpstr>Scheduled Telecons</vt:lpstr>
      <vt:lpstr>AOB?</vt:lpstr>
      <vt:lpstr>Adjourn</vt:lpstr>
      <vt:lpstr>Teleconference Agenda Aug. 27</vt:lpstr>
      <vt:lpstr>Review submissions</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465</cp:revision>
  <cp:lastPrinted>1601-01-01T00:00:00Z</cp:lastPrinted>
  <dcterms:created xsi:type="dcterms:W3CDTF">2018-08-06T10:28:59Z</dcterms:created>
  <dcterms:modified xsi:type="dcterms:W3CDTF">2020-08-27T13:55:34Z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