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5" r:id="rId73"/>
    <p:sldId id="636" r:id="rId74"/>
    <p:sldId id="633" r:id="rId75"/>
    <p:sldId id="634" r:id="rId76"/>
    <p:sldId id="315" r:id="rId77"/>
    <p:sldId id="312" r:id="rId78"/>
    <p:sldId id="318" r:id="rId79"/>
    <p:sldId id="472" r:id="rId80"/>
    <p:sldId id="473" r:id="rId81"/>
    <p:sldId id="474" r:id="rId82"/>
    <p:sldId id="480" r:id="rId83"/>
    <p:sldId id="259" r:id="rId84"/>
    <p:sldId id="260" r:id="rId85"/>
    <p:sldId id="261" r:id="rId8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5"/>
            <p14:sldId id="636"/>
            <p14:sldId id="633"/>
            <p14:sldId id="6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119" d="100"/>
          <a:sy n="119" d="100"/>
        </p:scale>
        <p:origin x="36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2020-08-26</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7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a:t>
            </a:r>
          </a:p>
          <a:p>
            <a:pPr lvl="1" algn="just">
              <a:spcBef>
                <a:spcPct val="20000"/>
              </a:spcBef>
              <a:buFontTx/>
              <a:buChar char="•"/>
            </a:pPr>
            <a:r>
              <a:rPr lang="en-US" sz="1400" dirty="0"/>
              <a:t>11-20-1208  Delayed Reporting and Valid Measurements (Christian Berger)</a:t>
            </a:r>
          </a:p>
          <a:p>
            <a:pPr lvl="1" algn="just">
              <a:spcBef>
                <a:spcPct val="20000"/>
              </a:spcBef>
              <a:buFontTx/>
              <a:buChar char="•"/>
            </a:pPr>
            <a:r>
              <a:rPr lang="en-US" sz="1400" dirty="0"/>
              <a:t>11-20-1209  Reorganization of Secure LTF Measurement Exchange (Christian Berger)</a:t>
            </a:r>
            <a:endParaRPr 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68131</TotalTime>
  <Words>6954</Words>
  <Application>Microsoft Office PowerPoint</Application>
  <PresentationFormat>Widescreen</PresentationFormat>
  <Paragraphs>898</Paragraphs>
  <Slides>85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92"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465</cp:revision>
  <cp:lastPrinted>1601-01-01T00:00:00Z</cp:lastPrinted>
  <dcterms:created xsi:type="dcterms:W3CDTF">2018-08-06T10:28:59Z</dcterms:created>
  <dcterms:modified xsi:type="dcterms:W3CDTF">2020-08-27T13:55:34Z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