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11" r:id="rId66"/>
    <p:sldId id="612" r:id="rId67"/>
    <p:sldId id="614" r:id="rId68"/>
    <p:sldId id="615" r:id="rId69"/>
    <p:sldId id="631" r:id="rId70"/>
    <p:sldId id="632" r:id="rId71"/>
    <p:sldId id="635" r:id="rId72"/>
    <p:sldId id="636" r:id="rId73"/>
    <p:sldId id="633" r:id="rId74"/>
    <p:sldId id="634" r:id="rId75"/>
    <p:sldId id="315" r:id="rId76"/>
    <p:sldId id="312" r:id="rId77"/>
    <p:sldId id="318" r:id="rId78"/>
    <p:sldId id="472" r:id="rId79"/>
    <p:sldId id="473" r:id="rId80"/>
    <p:sldId id="474" r:id="rId81"/>
    <p:sldId id="480" r:id="rId82"/>
    <p:sldId id="259" r:id="rId83"/>
    <p:sldId id="260" r:id="rId84"/>
    <p:sldId id="261"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11"/>
            <p14:sldId id="612"/>
            <p14:sldId id="614"/>
            <p14:sldId id="615"/>
          </p14:sldIdLst>
        </p14:section>
        <p14:section name="Aug. 27 TGaz Plenary" id="{C3DF968C-0866-4DF5-B89D-C1E70AF04617}">
          <p14:sldIdLst>
            <p14:sldId id="631"/>
            <p14:sldId id="632"/>
            <p14:sldId id="635"/>
            <p14:sldId id="636"/>
            <p14:sldId id="633"/>
            <p14:sldId id="6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23" d="100"/>
          <a:sy n="123" d="100"/>
        </p:scale>
        <p:origin x="2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2020-08-26</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6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a:t>Aug</a:t>
            </a:r>
            <a:r>
              <a:rPr lang="en-US" altLang="en-US" sz="2000" b="0" dirty="0"/>
              <a:t>.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11-20-1257          	LB249 CR for various comments part 2 (Jonathan Segev) – completion of 11-20-1189</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68110</TotalTime>
  <Words>6863</Words>
  <Application>Microsoft Office PowerPoint</Application>
  <PresentationFormat>Widescreen</PresentationFormat>
  <Paragraphs>885</Paragraphs>
  <Slides>84</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1"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pipeline</vt:lpstr>
      <vt:lpstr>Scheduled Telecons</vt:lpstr>
      <vt:lpstr>AOB?</vt:lpstr>
      <vt:lpstr>Adjourn</vt:lpstr>
      <vt:lpstr>Teleconference Agenda Aug. 27</vt:lpstr>
      <vt:lpstr>Review submissions</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459</cp:revision>
  <cp:lastPrinted>1601-01-01T00:00:00Z</cp:lastPrinted>
  <dcterms:created xsi:type="dcterms:W3CDTF">2018-08-06T10:28:59Z</dcterms:created>
  <dcterms:modified xsi:type="dcterms:W3CDTF">2020-08-26T18:21:13Z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