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08" r:id="rId50"/>
    <p:sldId id="610" r:id="rId51"/>
    <p:sldId id="611" r:id="rId52"/>
    <p:sldId id="612" r:id="rId53"/>
    <p:sldId id="613" r:id="rId54"/>
    <p:sldId id="614" r:id="rId55"/>
    <p:sldId id="615" r:id="rId56"/>
    <p:sldId id="315" r:id="rId57"/>
    <p:sldId id="312" r:id="rId58"/>
    <p:sldId id="318" r:id="rId59"/>
    <p:sldId id="472" r:id="rId60"/>
    <p:sldId id="473" r:id="rId61"/>
    <p:sldId id="474" r:id="rId62"/>
    <p:sldId id="480" r:id="rId63"/>
    <p:sldId id="259" r:id="rId64"/>
    <p:sldId id="260" r:id="rId65"/>
    <p:sldId id="261"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E0BAB464-3A9C-46B9-9A52-7A4D22029A81}">
          <p14:sldIdLst>
            <p14:sldId id="608"/>
            <p14:sldId id="610"/>
            <p14:sldId id="611"/>
            <p14:sldId id="612"/>
            <p14:sldId id="613"/>
            <p14:sldId id="614"/>
            <p14:sldId id="61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2" autoAdjust="0"/>
    <p:restoredTop sz="96807" autoAdjust="0"/>
  </p:normalViewPr>
  <p:slideViewPr>
    <p:cSldViewPr>
      <p:cViewPr varScale="1">
        <p:scale>
          <a:sx n="123" d="100"/>
          <a:sy n="123" d="100"/>
        </p:scale>
        <p:origin x="50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2020-08-05</a:t>
            </a:r>
          </a:p>
        </p:txBody>
      </p:sp>
      <p:sp>
        <p:nvSpPr>
          <p:cNvPr id="6" name="Date Placeholder 3"/>
          <p:cNvSpPr>
            <a:spLocks noGrp="1"/>
          </p:cNvSpPr>
          <p:nvPr>
            <p:ph type="dt" idx="10"/>
          </p:nvPr>
        </p:nvSpPr>
        <p:spPr/>
        <p:txBody>
          <a:bodyPr/>
          <a:lstStyle/>
          <a:p>
            <a:r>
              <a:rPr lang="en-US"/>
              <a:t>Aug.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40"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 – as needed</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follow up - 20min</a:t>
            </a:r>
          </a:p>
          <a:p>
            <a:pPr lvl="1" algn="just">
              <a:spcBef>
                <a:spcPct val="20000"/>
              </a:spcBef>
              <a:buFontTx/>
              <a:buChar char="•"/>
            </a:pPr>
            <a:r>
              <a:rPr lang="en-US" sz="1400" dirty="0"/>
              <a:t>11-20-889	Protected-</a:t>
            </a:r>
            <a:r>
              <a:rPr lang="en-US" sz="1400" dirty="0" err="1"/>
              <a:t>lmr</a:t>
            </a:r>
            <a:r>
              <a:rPr lang="en-US" sz="1400" dirty="0"/>
              <a:t>-replay-counter (Nehru Bhandaru) – 10min</a:t>
            </a:r>
          </a:p>
          <a:p>
            <a:pPr lvl="1" algn="just">
              <a:spcBef>
                <a:spcPct val="20000"/>
              </a:spcBef>
              <a:buFontTx/>
              <a:buChar char="•"/>
            </a:pPr>
            <a:r>
              <a:rPr lang="en-US" sz="1400" strike="sngStrike"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2844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follow up</a:t>
            </a:r>
          </a:p>
          <a:p>
            <a:pPr lvl="1" algn="just">
              <a:spcBef>
                <a:spcPct val="20000"/>
              </a:spcBef>
              <a:buFontTx/>
              <a:buChar char="•"/>
            </a:pPr>
            <a:r>
              <a:rPr lang="en-US" sz="1400" dirty="0"/>
              <a:t>11-20-0889	Fix to 11-20-889 text Protected-</a:t>
            </a:r>
            <a:r>
              <a:rPr lang="en-US" sz="1400" dirty="0" err="1"/>
              <a:t>lmr</a:t>
            </a:r>
            <a:r>
              <a:rPr lang="en-US" sz="1400" dirty="0"/>
              <a:t>-replay-counter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232044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63491</TotalTime>
  <Words>5391</Words>
  <Application>Microsoft Office PowerPoint</Application>
  <PresentationFormat>Widescreen</PresentationFormat>
  <Paragraphs>690</Paragraphs>
  <Slides>65</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2"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422</cp:revision>
  <cp:lastPrinted>1601-01-01T00:00:00Z</cp:lastPrinted>
  <dcterms:created xsi:type="dcterms:W3CDTF">2018-08-06T10:28:59Z</dcterms:created>
  <dcterms:modified xsi:type="dcterms:W3CDTF">2020-08-05T18:40:26Z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d85d61cc-4673-4643-9987-114d7019bcd8</vt:lpwstr>
  </property>
  <property fmtid="{D5CDD505-2E9C-101B-9397-08002B2CF9AE}" pid="3" name="CTP_TimeStamp">
    <vt:lpwstr>2020-07-23 18:23:26Z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