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08" r:id="rId50"/>
    <p:sldId id="610" r:id="rId51"/>
    <p:sldId id="611" r:id="rId52"/>
    <p:sldId id="612" r:id="rId53"/>
    <p:sldId id="613" r:id="rId54"/>
    <p:sldId id="614" r:id="rId55"/>
    <p:sldId id="615"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E0BAB464-3A9C-46B9-9A52-7A4D22029A81}">
          <p14:sldIdLst>
            <p14:sldId id="608"/>
            <p14:sldId id="610"/>
            <p14:sldId id="611"/>
            <p14:sldId id="612"/>
            <p14:sldId id="613"/>
            <p14:sldId id="614"/>
            <p14:sldId id="61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6807" autoAdjust="0"/>
  </p:normalViewPr>
  <p:slideViewPr>
    <p:cSldViewPr>
      <p:cViewPr varScale="1">
        <p:scale>
          <a:sx n="129" d="100"/>
          <a:sy n="129" d="100"/>
        </p:scale>
        <p:origin x="138" y="35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2020-07-27</a:t>
            </a:r>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3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2844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232044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62169</TotalTime>
  <Words>5393</Words>
  <Application>Microsoft Office PowerPoint</Application>
  <PresentationFormat>Widescreen</PresentationFormat>
  <Paragraphs>691</Paragraphs>
  <Slides>65</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2"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418</cp:revision>
  <cp:lastPrinted>1601-01-01T00:00:00Z</cp:lastPrinted>
  <dcterms:created xsi:type="dcterms:W3CDTF">2018-08-06T10:28:59Z</dcterms:created>
  <dcterms:modified xsi:type="dcterms:W3CDTF">2020-08-04T20:38:22Z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2020-07-23 18:23:26Z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