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600" r:id="rId31"/>
    <p:sldId id="601" r:id="rId32"/>
    <p:sldId id="602" r:id="rId33"/>
    <p:sldId id="603" r:id="rId34"/>
    <p:sldId id="604" r:id="rId35"/>
    <p:sldId id="605" r:id="rId36"/>
    <p:sldId id="606" r:id="rId37"/>
    <p:sldId id="592" r:id="rId38"/>
    <p:sldId id="593" r:id="rId39"/>
    <p:sldId id="607" r:id="rId40"/>
    <p:sldId id="594" r:id="rId41"/>
    <p:sldId id="595" r:id="rId42"/>
    <p:sldId id="596" r:id="rId43"/>
    <p:sldId id="598" r:id="rId44"/>
    <p:sldId id="599" r:id="rId45"/>
    <p:sldId id="565" r:id="rId46"/>
    <p:sldId id="566" r:id="rId47"/>
    <p:sldId id="567" r:id="rId48"/>
    <p:sldId id="568" r:id="rId49"/>
    <p:sldId id="608" r:id="rId50"/>
    <p:sldId id="610" r:id="rId51"/>
    <p:sldId id="611" r:id="rId52"/>
    <p:sldId id="612" r:id="rId53"/>
    <p:sldId id="613" r:id="rId54"/>
    <p:sldId id="614" r:id="rId55"/>
    <p:sldId id="615" r:id="rId56"/>
    <p:sldId id="315" r:id="rId57"/>
    <p:sldId id="312" r:id="rId58"/>
    <p:sldId id="318" r:id="rId59"/>
    <p:sldId id="472" r:id="rId60"/>
    <p:sldId id="473" r:id="rId61"/>
    <p:sldId id="474" r:id="rId62"/>
    <p:sldId id="480" r:id="rId63"/>
    <p:sldId id="259" r:id="rId64"/>
    <p:sldId id="260" r:id="rId65"/>
    <p:sldId id="261"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Lst>
        </p14:section>
        <p14:section name="July 22 Telecon" id="{830393A7-0C75-446E-876F-EDD9105A62F8}">
          <p14:sldIdLst>
            <p14:sldId id="600"/>
            <p14:sldId id="601"/>
            <p14:sldId id="602"/>
            <p14:sldId id="603"/>
            <p14:sldId id="604"/>
            <p14:sldId id="605"/>
            <p14:sldId id="606"/>
          </p14:sldIdLst>
        </p14:section>
        <p14:section name="July 29 Telecon" id="{586B1B75-E9F7-4DA0-A044-5FFB8D1F7BC3}">
          <p14:sldIdLst>
            <p14:sldId id="592"/>
            <p14:sldId id="593"/>
            <p14:sldId id="607"/>
            <p14:sldId id="594"/>
            <p14:sldId id="595"/>
            <p14:sldId id="596"/>
            <p14:sldId id="598"/>
            <p14:sldId id="599"/>
          </p14:sldIdLst>
        </p14:section>
        <p14:section name="July 30 Plenary Telecon" id="{7FDDFD4D-1610-4DB1-9C04-2461BB5F14C7}">
          <p14:sldIdLst>
            <p14:sldId id="565"/>
            <p14:sldId id="566"/>
            <p14:sldId id="567"/>
            <p14:sldId id="568"/>
          </p14:sldIdLst>
        </p14:section>
        <p14:section name="Aug. 5 Telecon" id="{E0BAB464-3A9C-46B9-9A52-7A4D22029A81}">
          <p14:sldIdLst>
            <p14:sldId id="608"/>
            <p14:sldId id="610"/>
            <p14:sldId id="611"/>
            <p14:sldId id="612"/>
            <p14:sldId id="613"/>
            <p14:sldId id="614"/>
            <p14:sldId id="61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3" autoAdjust="0"/>
    <p:restoredTop sz="96807" autoAdjust="0"/>
  </p:normalViewPr>
  <p:slideViewPr>
    <p:cSldViewPr>
      <p:cViewPr varScale="1">
        <p:scale>
          <a:sx n="129" d="100"/>
          <a:sy n="129" d="100"/>
        </p:scale>
        <p:origin x="138" y="354"/>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1559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75599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1440583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2020-07-27</a:t>
            </a:r>
          </a:p>
        </p:txBody>
      </p:sp>
      <p:sp>
        <p:nvSpPr>
          <p:cNvPr id="6" name="Date Placeholder 3"/>
          <p:cNvSpPr>
            <a:spLocks noGrp="1"/>
          </p:cNvSpPr>
          <p:nvPr>
            <p:ph type="dt" idx="10"/>
          </p:nvPr>
        </p:nvSpPr>
        <p:spPr/>
        <p:txBody>
          <a:bodyPr/>
          <a:lstStyle/>
          <a:p>
            <a:r>
              <a:rPr lang="en-US"/>
              <a:t>Aug.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33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22</a:t>
            </a:r>
            <a:r>
              <a:rPr lang="en-US" altLang="en-US" baseline="30000" dirty="0">
                <a:solidFill>
                  <a:schemeClr val="tx2"/>
                </a:solidFill>
              </a:rPr>
              <a:t>nd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11-20-0963 	cid-3880-kdk-hltk (Nehru Bhandaru) – 15 min </a:t>
            </a:r>
          </a:p>
          <a:p>
            <a:pPr lvl="1" algn="just">
              <a:spcBef>
                <a:spcPct val="20000"/>
              </a:spcBef>
              <a:buFontTx/>
              <a:buChar char="•"/>
            </a:pPr>
            <a:r>
              <a:rPr lang="en-US" sz="1400" dirty="0"/>
              <a:t>11-20-1097	Secure LTF using DFT </a:t>
            </a:r>
            <a:r>
              <a:rPr lang="en-US" sz="1400" dirty="0" err="1"/>
              <a:t>Precoded</a:t>
            </a:r>
            <a:r>
              <a:rPr lang="en-US" sz="1400" dirty="0"/>
              <a:t> OFDM (Christian Berger) – 40 min </a:t>
            </a:r>
          </a:p>
          <a:p>
            <a:pPr lvl="1" algn="just">
              <a:spcBef>
                <a:spcPct val="20000"/>
              </a:spcBef>
              <a:buFontTx/>
              <a:buChar char="•"/>
            </a:pPr>
            <a:r>
              <a:rPr lang="en-US" sz="1400" dirty="0"/>
              <a:t>11-20-1106	RSNXE for PASN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468271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11-20-963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3880 as</a:t>
            </a:r>
            <a:r>
              <a:rPr lang="en-GB" b="0" dirty="0"/>
              <a:t> </a:t>
            </a:r>
            <a:r>
              <a:rPr lang="en-US" b="0" dirty="0"/>
              <a:t>depicted in document 11-20-963r2.</a:t>
            </a:r>
          </a:p>
          <a:p>
            <a:endParaRPr lang="en-US" b="0" dirty="0"/>
          </a:p>
          <a:p>
            <a:r>
              <a:rPr lang="en-US" b="0" dirty="0"/>
              <a:t>Results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28903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11-20-1106	RSNXE for PASN (Nehru Bhandaru) - SP</a:t>
            </a:r>
          </a:p>
          <a:p>
            <a:pPr lvl="1" algn="just">
              <a:spcBef>
                <a:spcPct val="20000"/>
              </a:spcBef>
              <a:buFontTx/>
              <a:buChar char="•"/>
            </a:pPr>
            <a:r>
              <a:rPr lang="en-US" sz="1400" dirty="0"/>
              <a:t>11-20-1020     Some LB 249 Passive TB Ranging CR (Erik Lindskog) – moving past 7/29.</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34887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73519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69032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25815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98477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11-20-1106	RSNXE for PASN (Nehru Bhandaru) – for SP (15min)</a:t>
            </a:r>
          </a:p>
          <a:p>
            <a:pPr lvl="1" algn="just">
              <a:spcBef>
                <a:spcPct val="20000"/>
              </a:spcBef>
              <a:buFontTx/>
              <a:buChar char="•"/>
            </a:pPr>
            <a:r>
              <a:rPr lang="en-US" sz="1400" dirty="0"/>
              <a:t>11-20-1097	Secure LTF using DFT </a:t>
            </a:r>
            <a:r>
              <a:rPr lang="en-US" sz="1400" dirty="0" err="1"/>
              <a:t>Precoded</a:t>
            </a:r>
            <a:r>
              <a:rPr lang="en-US" sz="1400" dirty="0"/>
              <a:t> OFDM (Christian Berger) – follow up (40min)</a:t>
            </a:r>
          </a:p>
          <a:p>
            <a:pPr lvl="1" algn="just">
              <a:spcBef>
                <a:spcPct val="20000"/>
              </a:spcBef>
              <a:buFontTx/>
              <a:buChar char="•"/>
            </a:pPr>
            <a:r>
              <a:rPr lang="en-US" sz="1400" dirty="0"/>
              <a:t>11-20-1143	LB249-2-editorial-CIDS (Assaf Kasher)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24045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11-20-1106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amendment text changes depicted in document 11-20-1106r0.</a:t>
            </a:r>
          </a:p>
          <a:p>
            <a:endParaRPr lang="en-US" b="0" dirty="0"/>
          </a:p>
          <a:p>
            <a:r>
              <a:rPr lang="en-US" b="0" dirty="0"/>
              <a:t>Results (Y/N/A): 16/0/3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8936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 not taken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3772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 follow up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51576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141364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480966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91410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845867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11-20-0771r4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assignment and timelines (Roy Want)</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11-20-1143	LB249-2-editorial-CIDS (Assaf Kasher) – follow up</a:t>
            </a:r>
          </a:p>
          <a:p>
            <a:pPr lvl="1" algn="just">
              <a:spcBef>
                <a:spcPct val="20000"/>
              </a:spcBef>
              <a:buFontTx/>
              <a:buChar char="•"/>
            </a:pPr>
            <a:r>
              <a:rPr lang="en-US" sz="1400" dirty="0"/>
              <a:t>11-20-1020     Some LB 249 Passive TB Ranging CR (Erik Lindskog)</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624985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2844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 follow up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070922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664114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232044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943114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0566098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62169</TotalTime>
  <Words>5393</Words>
  <Application>Microsoft Office PowerPoint</Application>
  <PresentationFormat>Widescreen</PresentationFormat>
  <Paragraphs>691</Paragraphs>
  <Slides>65</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2"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July 22nd Telecon</vt:lpstr>
      <vt:lpstr>Submission 11-20-963</vt:lpstr>
      <vt:lpstr>Submission pipeline</vt:lpstr>
      <vt:lpstr>Scheduled Telecons</vt:lpstr>
      <vt:lpstr>Scheduled Telecons</vt:lpstr>
      <vt:lpstr>AOB?</vt:lpstr>
      <vt:lpstr>Adjourn</vt:lpstr>
      <vt:lpstr>July 29th Telecon</vt:lpstr>
      <vt:lpstr>Submission 11-20-1106</vt:lpstr>
      <vt:lpstr>Submission 11-20-1143</vt:lpstr>
      <vt:lpstr>Submission pipeline</vt:lpstr>
      <vt:lpstr>Scheduled Telecons</vt:lpstr>
      <vt:lpstr>Scheduled Telecons</vt:lpstr>
      <vt:lpstr>AOB?</vt:lpstr>
      <vt:lpstr>Adjourn</vt:lpstr>
      <vt:lpstr>Teleconference Agenda July 30</vt:lpstr>
      <vt:lpstr>Review submissions</vt:lpstr>
      <vt:lpstr>AOB?</vt:lpstr>
      <vt:lpstr>Adjourn</vt:lpstr>
      <vt:lpstr>Aug. 5th Telecon</vt:lpstr>
      <vt:lpstr>Submission 11-20-1143</vt:lpstr>
      <vt:lpstr>Submission pipeline</vt:lpstr>
      <vt:lpstr>Scheduled Telecons</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418</cp:revision>
  <cp:lastPrinted>1601-01-01T00:00:00Z</cp:lastPrinted>
  <dcterms:created xsi:type="dcterms:W3CDTF">2018-08-06T10:28:59Z</dcterms:created>
  <dcterms:modified xsi:type="dcterms:W3CDTF">2020-08-04T20:38:22Z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d85d61cc-4673-4643-9987-114d7019bcd8</vt:lpwstr>
  </property>
  <property fmtid="{D5CDD505-2E9C-101B-9397-08002B2CF9AE}" pid="3" name="CTP_TimeStamp">
    <vt:lpwstr>2020-07-23 18:23:26Z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