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592" r:id="rId31"/>
    <p:sldId id="593" r:id="rId32"/>
    <p:sldId id="594" r:id="rId33"/>
    <p:sldId id="595" r:id="rId34"/>
    <p:sldId id="596" r:id="rId35"/>
    <p:sldId id="598" r:id="rId36"/>
    <p:sldId id="599" r:id="rId37"/>
    <p:sldId id="565" r:id="rId38"/>
    <p:sldId id="566" r:id="rId39"/>
    <p:sldId id="567" r:id="rId40"/>
    <p:sldId id="568" r:id="rId41"/>
    <p:sldId id="315" r:id="rId42"/>
    <p:sldId id="312" r:id="rId43"/>
    <p:sldId id="318" r:id="rId44"/>
    <p:sldId id="472" r:id="rId45"/>
    <p:sldId id="473" r:id="rId46"/>
    <p:sldId id="474" r:id="rId47"/>
    <p:sldId id="480" r:id="rId48"/>
    <p:sldId id="259" r:id="rId49"/>
    <p:sldId id="260" r:id="rId50"/>
    <p:sldId id="261"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592"/>
            <p14:sldId id="593"/>
            <p14:sldId id="594"/>
            <p14:sldId id="595"/>
            <p14:sldId id="596"/>
            <p14:sldId id="598"/>
            <p14:sldId id="599"/>
          </p14:sldIdLst>
        </p14:section>
        <p14:section name="Plenary Telecon July 30" id="{7FDDFD4D-1610-4DB1-9C04-2461BB5F14C7}">
          <p14:sldIdLst>
            <p14:sldId id="565"/>
            <p14:sldId id="566"/>
            <p14:sldId id="567"/>
            <p14:sldId id="56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6807" autoAdjust="0"/>
  </p:normalViewPr>
  <p:slideViewPr>
    <p:cSldViewPr>
      <p:cViewPr varScale="1">
        <p:scale>
          <a:sx n="123" d="100"/>
          <a:sy n="123" d="100"/>
        </p:scale>
        <p:origin x="62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2020-07-21</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2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59663</TotalTime>
  <Words>3392</Words>
  <Application>Microsoft Office PowerPoint</Application>
  <PresentationFormat>Widescreen</PresentationFormat>
  <Paragraphs>549</Paragraphs>
  <Slides>50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Calibri</vt:lpstr>
      <vt:lpstr>Monotype Sorts</vt:lpstr>
      <vt:lpstr>Montserrat</vt:lpstr>
      <vt:lpstr>Times New Roman</vt:lpstr>
      <vt:lpstr>Office Theme</vt:lpstr>
      <vt:lpstr>Microsoft Word 97 - 2003 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Teleconference Agenda July 30</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401</cp:revision>
  <cp:lastPrinted>1601-01-01T00:00:00Z</cp:lastPrinted>
  <dcterms:created xsi:type="dcterms:W3CDTF">2018-08-06T10:28:59Z</dcterms:created>
  <dcterms:modified xsi:type="dcterms:W3CDTF">2020-07-23T18:23:27Z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d85d61cc-4673-4643-9987-114d7019bcd8</vt:lpwstr>
  </property>
  <property fmtid="{D5CDD505-2E9C-101B-9397-08002B2CF9AE}" pid="3" name="CTP_TimeStamp">
    <vt:lpwstr>2020-07-23 18:23:26Z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