
<file path=[Content_Types].xml><?xml version="1.0" encoding="utf-8"?>
<Types xmlns="http://schemas.openxmlformats.org/package/2006/content-types">
  <Default Extension="doc" ContentType="application/msword"/>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570" r:id="rId24"/>
    <p:sldId id="571" r:id="rId25"/>
    <p:sldId id="572" r:id="rId26"/>
    <p:sldId id="573" r:id="rId27"/>
    <p:sldId id="590" r:id="rId28"/>
    <p:sldId id="574" r:id="rId29"/>
    <p:sldId id="575" r:id="rId30"/>
    <p:sldId id="592" r:id="rId31"/>
    <p:sldId id="593" r:id="rId32"/>
    <p:sldId id="594" r:id="rId33"/>
    <p:sldId id="595" r:id="rId34"/>
    <p:sldId id="596" r:id="rId35"/>
    <p:sldId id="598" r:id="rId36"/>
    <p:sldId id="599" r:id="rId37"/>
    <p:sldId id="565" r:id="rId38"/>
    <p:sldId id="566" r:id="rId39"/>
    <p:sldId id="567" r:id="rId40"/>
    <p:sldId id="568" r:id="rId41"/>
    <p:sldId id="315" r:id="rId42"/>
    <p:sldId id="312" r:id="rId43"/>
    <p:sldId id="318" r:id="rId44"/>
    <p:sldId id="472" r:id="rId45"/>
    <p:sldId id="473" r:id="rId46"/>
    <p:sldId id="474" r:id="rId47"/>
    <p:sldId id="480" r:id="rId48"/>
    <p:sldId id="259" r:id="rId49"/>
    <p:sldId id="260" r:id="rId50"/>
    <p:sldId id="261" r:id="rId5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Lst>
        </p14:section>
        <p14:section name="July 15 - July IEEE week" id="{6EF0D20E-9CD3-4981-8AC2-171F84531D0D}">
          <p14:sldIdLst>
            <p14:sldId id="569"/>
            <p14:sldId id="570"/>
            <p14:sldId id="571"/>
            <p14:sldId id="572"/>
            <p14:sldId id="573"/>
            <p14:sldId id="590"/>
            <p14:sldId id="574"/>
            <p14:sldId id="575"/>
          </p14:sldIdLst>
        </p14:section>
        <p14:section name="July 22 Telecon" id="{830393A7-0C75-446E-876F-EDD9105A62F8}">
          <p14:sldIdLst>
            <p14:sldId id="592"/>
            <p14:sldId id="593"/>
            <p14:sldId id="594"/>
            <p14:sldId id="595"/>
            <p14:sldId id="596"/>
            <p14:sldId id="598"/>
            <p14:sldId id="599"/>
          </p14:sldIdLst>
        </p14:section>
        <p14:section name="Plenary Telecon July 30" id="{7FDDFD4D-1610-4DB1-9C04-2461BB5F14C7}">
          <p14:sldIdLst>
            <p14:sldId id="565"/>
            <p14:sldId id="566"/>
            <p14:sldId id="567"/>
            <p14:sldId id="568"/>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6807" autoAdjust="0"/>
  </p:normalViewPr>
  <p:slideViewPr>
    <p:cSldViewPr>
      <p:cViewPr varScale="1">
        <p:scale>
          <a:sx n="119" d="100"/>
          <a:sy n="119" d="100"/>
        </p:scale>
        <p:origin x="132" y="55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7/21/2020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28</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7559997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702330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802.11-20/1002r3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July – Sep.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2020-07-21</a:t>
            </a:r>
          </a:p>
        </p:txBody>
      </p:sp>
      <p:sp>
        <p:nvSpPr>
          <p:cNvPr id="6" name="Date Placeholder 3"/>
          <p:cNvSpPr>
            <a:spLocks noGrp="1"/>
          </p:cNvSpPr>
          <p:nvPr>
            <p:ph type="dt" idx="10"/>
          </p:nvPr>
        </p:nvSpPr>
        <p:spPr/>
        <p:txBody>
          <a:bodyPr/>
          <a:lstStyle/>
          <a:p>
            <a:r>
              <a:rPr lang="en-US"/>
              <a:t>July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316"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strike="sngStrike" dirty="0"/>
              <a:t>11-20-0836     11az Secure LTF design (Bin Tian) – SP.</a:t>
            </a:r>
          </a:p>
          <a:p>
            <a:pPr lvl="1" algn="just">
              <a:spcBef>
                <a:spcPct val="20000"/>
              </a:spcBef>
              <a:buFontTx/>
              <a:buChar char="•"/>
            </a:pPr>
            <a:r>
              <a:rPr lang="en-US" sz="1400" dirty="0"/>
              <a:t>11-20-0963 	cid-3880-kdk-hltk (Nehru Bhandaru)</a:t>
            </a:r>
          </a:p>
          <a:p>
            <a:pPr lvl="1" algn="just">
              <a:spcBef>
                <a:spcPct val="20000"/>
              </a:spcBef>
              <a:buFontTx/>
              <a:buChar char="•"/>
            </a:pPr>
            <a:r>
              <a:rPr lang="en-US" sz="1400" dirty="0"/>
              <a:t>11-20-0698	LB 249 CID 3940 resolution (Solomon Trainin/Assaf Kasher) – 2nd review</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11-20-0698</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CID resolutions 3940 as</a:t>
            </a:r>
            <a:r>
              <a:rPr lang="en-GB" b="0" dirty="0"/>
              <a:t> </a:t>
            </a:r>
            <a:r>
              <a:rPr lang="en-US" b="0" dirty="0"/>
              <a:t>depicted in document 11-20-698r2</a:t>
            </a:r>
          </a:p>
          <a:p>
            <a:endParaRPr lang="en-US" b="0" dirty="0"/>
          </a:p>
          <a:p>
            <a:r>
              <a:rPr lang="en-US" b="0" dirty="0"/>
              <a:t>Results (Y/N/A) 21/1/25</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8826512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457200" lvl="1" indent="0" algn="just">
              <a:spcBef>
                <a:spcPct val="20000"/>
              </a:spcBef>
            </a:pPr>
            <a:r>
              <a:rPr lang="en-US" sz="1400" dirty="0"/>
              <a:t>TBC</a:t>
            </a:r>
          </a:p>
          <a:p>
            <a:pPr lvl="1" algn="just">
              <a:spcBef>
                <a:spcPct val="20000"/>
              </a:spcBef>
              <a:buFontTx/>
              <a:buChar char="•"/>
            </a:pPr>
            <a:r>
              <a:rPr lang="en-US" sz="1400" dirty="0"/>
              <a:t>11-20-0698	</a:t>
            </a:r>
            <a:r>
              <a:rPr lang="en-US" sz="1400" strike="sngStrike" dirty="0"/>
              <a:t>LB 249 CID 3940 resolution (Assaf Kasher)</a:t>
            </a:r>
          </a:p>
          <a:p>
            <a:pPr lvl="1" algn="just">
              <a:spcBef>
                <a:spcPct val="20000"/>
              </a:spcBef>
              <a:buFontTx/>
              <a:buChar char="•"/>
            </a:pPr>
            <a:r>
              <a:rPr lang="en-US" sz="1400" dirty="0"/>
              <a:t>11-20-0963 	cid-3880-kdk-hltk (Nehru Bhandaru) (SP)</a:t>
            </a:r>
          </a:p>
          <a:p>
            <a:pPr lvl="1" algn="just">
              <a:spcBef>
                <a:spcPct val="20000"/>
              </a:spcBef>
              <a:buFontTx/>
              <a:buChar char="•"/>
            </a:pPr>
            <a:r>
              <a:rPr lang="en-US" sz="1400" dirty="0"/>
              <a:t>11-20-1020     Some LB 249 Passive TB Ranging CR (Erik Lindskog)</a:t>
            </a:r>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988271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July 22		(Wednesday), 13:00 ET – 14:30 ET</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endParaRPr lang="en-US" altLang="en-US" b="0" dirty="0"/>
          </a:p>
          <a:p>
            <a:pPr>
              <a:buFont typeface="Arial" panose="020B0604020202020204" pitchFamily="34" charset="0"/>
              <a:buChar char="•"/>
            </a:pPr>
            <a:endParaRPr lang="en-US" altLang="en-US" b="0" dirty="0"/>
          </a:p>
          <a:p>
            <a:pPr>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9239423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589732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LB249 Comment results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140 out of 460 Technical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430 out of 540 Editorial comments</a:t>
            </a:r>
          </a:p>
          <a:p>
            <a:pPr>
              <a:buFont typeface="Arial" panose="020B0604020202020204" pitchFamily="34" charset="0"/>
              <a:buChar char="•"/>
            </a:pPr>
            <a:r>
              <a:rPr lang="en-US" dirty="0"/>
              <a:t>There are still 121 unassigned technical comments!</a:t>
            </a:r>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7488397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March 25 and July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22</a:t>
            </a:r>
            <a:r>
              <a:rPr lang="en-US" altLang="en-US" baseline="30000" dirty="0">
                <a:solidFill>
                  <a:schemeClr val="tx2"/>
                </a:solidFill>
              </a:rPr>
              <a:t>nd</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11-20-0963 	cid-3880-kdk-hltk (Nehru Bhandaru)</a:t>
            </a:r>
          </a:p>
          <a:p>
            <a:pPr lvl="1" algn="just">
              <a:spcBef>
                <a:spcPct val="20000"/>
              </a:spcBef>
              <a:buFontTx/>
              <a:buChar char="•"/>
            </a:pPr>
            <a:r>
              <a:rPr lang="en-US" sz="1400" dirty="0"/>
              <a:t>11-20-1097	Secure LTF using DFT </a:t>
            </a:r>
            <a:r>
              <a:rPr lang="en-US" sz="1400" dirty="0" err="1"/>
              <a:t>Precoded</a:t>
            </a:r>
            <a:r>
              <a:rPr lang="en-US" sz="1400" dirty="0"/>
              <a:t> OFDM (Christian Berger)</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8240452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CID ??? Resolutions as</a:t>
            </a:r>
            <a:r>
              <a:rPr lang="en-GB" b="0" dirty="0"/>
              <a:t> </a:t>
            </a:r>
            <a:r>
              <a:rPr lang="en-US" b="0" dirty="0"/>
              <a:t>depicted in document 11-20-???</a:t>
            </a:r>
          </a:p>
          <a:p>
            <a:endParaRPr lang="en-US" b="0" dirty="0"/>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1089363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11-20-0963 	cid-3880-kdk-hltk (Nehru Bhandaru) (SP)</a:t>
            </a:r>
          </a:p>
          <a:p>
            <a:pPr lvl="1" algn="just">
              <a:spcBef>
                <a:spcPct val="20000"/>
              </a:spcBef>
              <a:buFontTx/>
              <a:buChar char="•"/>
            </a:pPr>
            <a:r>
              <a:rPr lang="en-US" sz="1400" dirty="0"/>
              <a:t>11-20-1097	Secure LTF using DFT </a:t>
            </a:r>
            <a:r>
              <a:rPr lang="en-US" sz="1400" dirty="0" err="1"/>
              <a:t>Precoded</a:t>
            </a:r>
            <a:r>
              <a:rPr lang="en-US" sz="1400" dirty="0"/>
              <a:t> OFDM (Christian Berger)</a:t>
            </a:r>
          </a:p>
          <a:p>
            <a:pPr lvl="1" algn="just">
              <a:spcBef>
                <a:spcPct val="20000"/>
              </a:spcBef>
              <a:buFontTx/>
              <a:buChar char="•"/>
            </a:pPr>
            <a:r>
              <a:rPr lang="en-US" sz="1400" dirty="0"/>
              <a:t>11-20-1020     Some LB 249 Passive TB Ranging CR (Erik Lindskog) </a:t>
            </a:r>
          </a:p>
          <a:p>
            <a:pPr marL="457200" lvl="1" indent="0" algn="just">
              <a:spcBef>
                <a:spcPct val="20000"/>
              </a:spcBef>
            </a:pPr>
            <a:endParaRPr lang="en-US" sz="1400" dirty="0"/>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5515761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r>
              <a:rPr lang="en-US" altLang="en-US" b="0" dirty="0"/>
              <a:t>Sep. 2		(Wednesday), 13:00 ET – 14:30 ET</a:t>
            </a:r>
          </a:p>
          <a:p>
            <a:pPr>
              <a:buFont typeface="Arial" panose="020B0604020202020204" pitchFamily="34" charset="0"/>
              <a:buChar char="•"/>
            </a:pPr>
            <a:r>
              <a:rPr lang="en-US" altLang="en-US" b="0" dirty="0"/>
              <a:t>Sep. 9		(Wednesday),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3141364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8480966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5914108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7845867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July 30</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Consider motions of submission </a:t>
            </a:r>
            <a:r>
              <a:rPr lang="en-US" sz="1800" b="0" dirty="0"/>
              <a:t>11-20-0771r2 </a:t>
            </a:r>
            <a:r>
              <a:rPr lang="en-US" sz="1800" b="0" dirty="0" err="1"/>
              <a:t>TGaz</a:t>
            </a:r>
            <a:r>
              <a:rPr lang="en-US" sz="1800" b="0" dirty="0"/>
              <a:t> Plenary Meeting Motion compendium</a:t>
            </a:r>
            <a:endParaRPr lang="en-US" sz="16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4972235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1891903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925588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 </a:t>
            </a:r>
          </a:p>
          <a:p>
            <a:pPr lvl="1"/>
            <a:endParaRPr lang="en-US" altLang="en-US" sz="1800" dirty="0"/>
          </a:p>
          <a:p>
            <a:r>
              <a:rPr lang="en-US" altLang="en-US" sz="2000" dirty="0"/>
              <a:t>Meeting coordinates: </a:t>
            </a:r>
          </a:p>
          <a:p>
            <a:r>
              <a:rPr lang="en-US" altLang="en-US" sz="1800" dirty="0"/>
              <a:t>	</a:t>
            </a:r>
            <a:r>
              <a:rPr lang="en-US" altLang="en-US" sz="1800" b="0" dirty="0"/>
              <a:t>Wed. 13:00 ET/10:00AM PT for 1:30 </a:t>
            </a:r>
            <a:r>
              <a:rPr lang="en-US" altLang="en-US" sz="1800" b="0" dirty="0" err="1"/>
              <a:t>hrs</a:t>
            </a:r>
            <a:r>
              <a:rPr lang="en-US" altLang="en-US" sz="1800" b="0" dirty="0"/>
              <a:t> or Thu. 10:00 ET/7:00AM PT for </a:t>
            </a:r>
            <a:r>
              <a:rPr lang="en-US" altLang="en-US" sz="1800" b="0" dirty="0" err="1"/>
              <a:t>TGaz</a:t>
            </a:r>
            <a:r>
              <a:rPr lang="en-US" altLang="en-US" sz="1800" b="0" dirty="0"/>
              <a:t> Plenary</a:t>
            </a:r>
          </a:p>
          <a:p>
            <a:r>
              <a:rPr lang="en-US" altLang="en-US" sz="1800" b="0" dirty="0"/>
              <a:t>	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66220738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57007</TotalTime>
  <Words>3390</Words>
  <Application>Microsoft Office PowerPoint</Application>
  <PresentationFormat>Widescreen</PresentationFormat>
  <Paragraphs>549</Paragraphs>
  <Slides>50</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7" baseType="lpstr">
      <vt:lpstr>Arial</vt:lpstr>
      <vt:lpstr>Calibri</vt:lpstr>
      <vt:lpstr>Monotype Sorts</vt:lpstr>
      <vt:lpstr>Montserrat</vt:lpstr>
      <vt:lpstr>Times New Roman</vt:lpstr>
      <vt:lpstr>Office Theme</vt:lpstr>
      <vt:lpstr>Microsoft Word 97 - 2003 Document</vt:lpstr>
      <vt:lpstr>TGaz Next Generation Positioning  July – Sep.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July IEEE  Week Agenda</vt:lpstr>
      <vt:lpstr>Submission 11-20-0698</vt:lpstr>
      <vt:lpstr>Submission pipeline</vt:lpstr>
      <vt:lpstr>Scheduled Telecons</vt:lpstr>
      <vt:lpstr>Scheduled Telecons</vt:lpstr>
      <vt:lpstr>Comment Resolution status</vt:lpstr>
      <vt:lpstr>AOB?</vt:lpstr>
      <vt:lpstr>Adjourn</vt:lpstr>
      <vt:lpstr>July 22nd Telecon</vt:lpstr>
      <vt:lpstr>Submission 11-20-???</vt:lpstr>
      <vt:lpstr>Submission pipeline</vt:lpstr>
      <vt:lpstr>Scheduled Telecons</vt:lpstr>
      <vt:lpstr>Scheduled Telecons</vt:lpstr>
      <vt:lpstr>AOB?</vt:lpstr>
      <vt:lpstr>Adjourn</vt:lpstr>
      <vt:lpstr>Teleconference Agenda July 30</vt:lpstr>
      <vt:lpstr>Review submissions</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394</cp:revision>
  <cp:lastPrinted>1601-01-01T00:00:00Z</cp:lastPrinted>
  <dcterms:created xsi:type="dcterms:W3CDTF">2018-08-06T10:28:59Z</dcterms:created>
  <dcterms:modified xsi:type="dcterms:W3CDTF">2020-07-21T22:07:31Z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d85d61cc-4673-4643-9987-114d7019bcd8</vt:lpwstr>
  </property>
  <property fmtid="{D5CDD505-2E9C-101B-9397-08002B2CF9AE}" pid="3" name="CTP_TimeStamp">
    <vt:lpwstr>2020-07-21 22:07:16Z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