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592" r:id="rId31"/>
    <p:sldId id="593" r:id="rId32"/>
    <p:sldId id="594" r:id="rId33"/>
    <p:sldId id="595" r:id="rId34"/>
    <p:sldId id="596" r:id="rId35"/>
    <p:sldId id="598" r:id="rId36"/>
    <p:sldId id="599" r:id="rId37"/>
    <p:sldId id="565" r:id="rId38"/>
    <p:sldId id="566" r:id="rId39"/>
    <p:sldId id="567" r:id="rId40"/>
    <p:sldId id="568" r:id="rId41"/>
    <p:sldId id="315" r:id="rId42"/>
    <p:sldId id="312" r:id="rId43"/>
    <p:sldId id="318" r:id="rId44"/>
    <p:sldId id="472" r:id="rId45"/>
    <p:sldId id="473" r:id="rId46"/>
    <p:sldId id="474" r:id="rId47"/>
    <p:sldId id="480" r:id="rId48"/>
    <p:sldId id="259" r:id="rId49"/>
    <p:sldId id="260" r:id="rId50"/>
    <p:sldId id="261"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592"/>
            <p14:sldId id="593"/>
            <p14:sldId id="594"/>
            <p14:sldId id="595"/>
            <p14:sldId id="596"/>
            <p14:sldId id="598"/>
            <p14:sldId id="599"/>
          </p14:sldIdLst>
        </p14:section>
        <p14:section name="Plenary Telecon July 30" id="{7FDDFD4D-1610-4DB1-9C04-2461BB5F14C7}">
          <p14:sldIdLst>
            <p14:sldId id="565"/>
            <p14:sldId id="566"/>
            <p14:sldId id="567"/>
            <p14:sldId id="5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807" autoAdjust="0"/>
  </p:normalViewPr>
  <p:slideViewPr>
    <p:cSldViewPr>
      <p:cViewPr varScale="1">
        <p:scale>
          <a:sx n="119" d="100"/>
          <a:sy n="119" d="100"/>
        </p:scale>
        <p:origin x="132" y="55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2020-07-21</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1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11-20-1097	Secure LTF using DFT </a:t>
            </a:r>
            <a:r>
              <a:rPr lang="en-US" sz="1400" dirty="0" err="1"/>
              <a:t>Precoded</a:t>
            </a:r>
            <a:r>
              <a:rPr lang="en-US" sz="1400" dirty="0"/>
              <a:t> OFDM (Christian Berger)</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 Resolutions as</a:t>
            </a:r>
            <a:r>
              <a:rPr lang="en-GB" b="0" dirty="0"/>
              <a:t> </a:t>
            </a:r>
            <a:r>
              <a:rPr lang="en-US" b="0" dirty="0"/>
              <a:t>depicted in document 11-20-???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11-20-1097	Secure LTF using DFT </a:t>
            </a:r>
            <a:r>
              <a:rPr lang="en-US" sz="1400" dirty="0" err="1"/>
              <a:t>Precoded</a:t>
            </a:r>
            <a:r>
              <a:rPr lang="en-US" sz="1400" dirty="0"/>
              <a:t> OFDM (Christian Berger)</a:t>
            </a:r>
          </a:p>
          <a:p>
            <a:pPr lvl="1" algn="just">
              <a:spcBef>
                <a:spcPct val="20000"/>
              </a:spcBef>
              <a:buFontTx/>
              <a:buChar char="•"/>
            </a:pPr>
            <a:r>
              <a:rPr lang="en-US" sz="1400" dirty="0"/>
              <a:t>11-20-1020     Some LB 249 Passive TB Ranging CR (Erik Lindskog) </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57007</TotalTime>
  <Words>3390</Words>
  <Application>Microsoft Office PowerPoint</Application>
  <PresentationFormat>Widescreen</PresentationFormat>
  <Paragraphs>549</Paragraphs>
  <Slides>50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Microsoft Word 97 - 2003 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vt:lpstr>
      <vt:lpstr>Submission pipeline</vt:lpstr>
      <vt:lpstr>Scheduled Telecons</vt:lpstr>
      <vt:lpstr>Scheduled Telecons</vt:lpstr>
      <vt:lpstr>AOB?</vt:lpstr>
      <vt:lpstr>Adjourn</vt:lpstr>
      <vt:lpstr>Teleconference Agenda July 30</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394</cp:revision>
  <cp:lastPrinted>1601-01-01T00:00:00Z</cp:lastPrinted>
  <dcterms:created xsi:type="dcterms:W3CDTF">2018-08-06T10:28:59Z</dcterms:created>
  <dcterms:modified xsi:type="dcterms:W3CDTF">2020-07-21T22:07:31Z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2020-07-21 22:07:16Z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