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565" r:id="rId31"/>
    <p:sldId id="566" r:id="rId32"/>
    <p:sldId id="567" r:id="rId33"/>
    <p:sldId id="568" r:id="rId34"/>
    <p:sldId id="315" r:id="rId35"/>
    <p:sldId id="312" r:id="rId36"/>
    <p:sldId id="318" r:id="rId37"/>
    <p:sldId id="472" r:id="rId38"/>
    <p:sldId id="473" r:id="rId39"/>
    <p:sldId id="474" r:id="rId40"/>
    <p:sldId id="480" r:id="rId41"/>
    <p:sldId id="259" r:id="rId42"/>
    <p:sldId id="260" r:id="rId43"/>
    <p:sldId id="261"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07" autoAdjust="0"/>
  </p:normalViewPr>
  <p:slideViewPr>
    <p:cSldViewPr>
      <p:cViewPr varScale="1">
        <p:scale>
          <a:sx n="121" d="100"/>
          <a:sy n="121" d="100"/>
        </p:scale>
        <p:origin x="126" y="22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1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endParaRPr lang="en-US" altLang="en-US" sz="1800" dirty="0"/>
          </a:p>
          <a:p>
            <a:pPr lvl="1" algn="just">
              <a:spcBef>
                <a:spcPct val="20000"/>
              </a:spcBef>
              <a:buFontTx/>
              <a:buChar char="•"/>
            </a:pP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effectLst>
                  <a:outerShdw blurRad="38100" dist="38100" dir="2700000" algn="tl">
                    <a:srgbClr val="000000">
                      <a:alpha val="43137"/>
                    </a:srgbClr>
                  </a:outerShdw>
                </a:effectLst>
              </a:rPr>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56905</TotalTime>
  <Words>3194</Words>
  <Application>Microsoft Office PowerPoint</Application>
  <PresentationFormat>Widescreen</PresentationFormat>
  <Paragraphs>482</Paragraphs>
  <Slides>43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Kasher-20200619</cp:lastModifiedBy>
  <cp:revision>387</cp:revision>
  <cp:lastPrinted>1601-01-01T00:00:00Z</cp:lastPrinted>
  <dcterms:created xsi:type="dcterms:W3CDTF">2018-08-06T10:28:59Z</dcterms:created>
  <dcterms:modified xsi:type="dcterms:W3CDTF">2020-07-15T18:21:40Z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2020-07-06 16:16:40Z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