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74" r:id="rId28"/>
    <p:sldId id="575" r:id="rId29"/>
    <p:sldId id="565" r:id="rId30"/>
    <p:sldId id="566" r:id="rId31"/>
    <p:sldId id="567" r:id="rId32"/>
    <p:sldId id="568" r:id="rId33"/>
    <p:sldId id="315" r:id="rId34"/>
    <p:sldId id="312" r:id="rId35"/>
    <p:sldId id="318" r:id="rId36"/>
    <p:sldId id="472" r:id="rId37"/>
    <p:sldId id="473" r:id="rId38"/>
    <p:sldId id="474" r:id="rId39"/>
    <p:sldId id="480" r:id="rId40"/>
    <p:sldId id="259" r:id="rId41"/>
    <p:sldId id="260" r:id="rId42"/>
    <p:sldId id="261"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74"/>
            <p14:sldId id="575"/>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807" autoAdjust="0"/>
  </p:normalViewPr>
  <p:slideViewPr>
    <p:cSldViewPr>
      <p:cViewPr varScale="1">
        <p:scale>
          <a:sx n="122" d="100"/>
          <a:sy n="122" d="100"/>
        </p:scale>
        <p:origin x="96" y="21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0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endParaRPr lang="en-US" altLang="en-US" sz="1800" dirty="0"/>
          </a:p>
          <a:p>
            <a:pPr lvl="1" algn="just">
              <a:spcBef>
                <a:spcPct val="20000"/>
              </a:spcBef>
              <a:buFontTx/>
              <a:buChar char="•"/>
            </a:pPr>
            <a:endParaRPr lang="en-US" sz="140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56808</TotalTime>
  <Words>3133</Words>
  <Application>Microsoft Office PowerPoint</Application>
  <PresentationFormat>Widescreen</PresentationFormat>
  <Paragraphs>470</Paragraphs>
  <Slides>42</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Kasher-20200619</cp:lastModifiedBy>
  <cp:revision>382</cp:revision>
  <cp:lastPrinted>1601-01-01T00:00:00Z</cp:lastPrinted>
  <dcterms:created xsi:type="dcterms:W3CDTF">2018-08-06T10:28:59Z</dcterms:created>
  <dcterms:modified xsi:type="dcterms:W3CDTF">2020-07-15T16:44:14Z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2020-07-06 16:16:40Z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