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310" r:id="rId23"/>
    <p:sldId id="309" r:id="rId24"/>
    <p:sldId id="287" r:id="rId25"/>
    <p:sldId id="266" r:id="rId26"/>
    <p:sldId id="289" r:id="rId27"/>
    <p:sldId id="290" r:id="rId28"/>
    <p:sldId id="28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802.11-19/2139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802.11-19/2139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2020-07-13</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12"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July 2020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Note – Updated to display the correct DCN in </a:t>
            </a:r>
            <a:r>
              <a:rPr lang="en-GB"/>
              <a:t>the header.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534773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SFD edits and creation of D0.1</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3596481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Finish on addressing comments received from the “call for comments on D0.1”</a:t>
            </a:r>
          </a:p>
          <a:p>
            <a:pPr>
              <a:buFont typeface="Arial" panose="020B0604020202020204" pitchFamily="34" charset="0"/>
              <a:buChar char="•"/>
            </a:pPr>
            <a:r>
              <a:rPr lang="en-US" dirty="0"/>
              <a:t>Approve D1.0 and start initial WG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July 13-16,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pPr>
              <a:buFont typeface="Arial" panose="020B0604020202020204" pitchFamily="34" charset="0"/>
              <a:buChar char="•"/>
            </a:pPr>
            <a:r>
              <a:rPr lang="en-US" dirty="0"/>
              <a:t>Dates (announced)</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pPr>
              <a:buFont typeface="Arial" panose="020B0604020202020204" pitchFamily="34" charset="0"/>
              <a:buChar char="•"/>
            </a:pPr>
            <a:r>
              <a:rPr lang="en-US" dirty="0"/>
              <a:t>Additional </a:t>
            </a:r>
            <a:r>
              <a:rPr lang="en-US" dirty="0" err="1"/>
              <a:t>telcos</a:t>
            </a:r>
            <a:r>
              <a:rPr lang="en-US" dirty="0"/>
              <a:t> (</a:t>
            </a:r>
            <a:r>
              <a:rPr lang="en-US" dirty="0" err="1"/>
              <a:t>tbd</a:t>
            </a:r>
            <a:r>
              <a:rPr lang="en-US" dirty="0"/>
              <a:t>, to be announced)</a:t>
            </a:r>
          </a:p>
          <a:p>
            <a:pPr lvl="1">
              <a:buFont typeface="Arial" panose="020B0604020202020204" pitchFamily="34" charset="0"/>
              <a:buChar char="•"/>
            </a:pPr>
            <a:r>
              <a:rPr lang="en-US"/>
              <a:t>August 4 &amp; 18</a:t>
            </a:r>
            <a:endParaRPr lang="de-DE" dirty="0"/>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6451" y="1520179"/>
            <a:ext cx="1953930" cy="461665"/>
          </a:xfrm>
          <a:prstGeom prst="rect">
            <a:avLst/>
          </a:prstGeom>
          <a:noFill/>
        </p:spPr>
        <p:txBody>
          <a:bodyPr wrap="none" rtlCol="0">
            <a:spAutoFit/>
          </a:bodyPr>
          <a:lstStyle/>
          <a:p>
            <a:r>
              <a:rPr lang="en-US" dirty="0">
                <a:solidFill>
                  <a:srgbClr val="FF0000"/>
                </a:solidFill>
              </a:rPr>
              <a:t>Update HERE</a:t>
            </a:r>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rgbClr val="FF0000"/>
                </a:solidFill>
              </a:rPr>
              <a:t>July </a:t>
            </a:r>
            <a:r>
              <a:rPr lang="en-US" altLang="en-US" strike="sngStrike" dirty="0">
                <a:solidFill>
                  <a:srgbClr val="FF0000"/>
                </a:solidFill>
              </a:rPr>
              <a:t>June</a:t>
            </a:r>
            <a:r>
              <a:rPr lang="en-US" altLang="en-US" dirty="0">
                <a:solidFill>
                  <a:srgbClr val="FF0000"/>
                </a:solidFill>
              </a:rPr>
              <a:t> 2020			</a:t>
            </a:r>
            <a:r>
              <a:rPr lang="en-US" altLang="en-US" dirty="0">
                <a:solidFill>
                  <a:schemeClr val="tx1"/>
                </a:solidFill>
              </a:rPr>
              <a:t>Call for comments on D0.1</a:t>
            </a:r>
          </a:p>
          <a:p>
            <a:pPr marL="0" indent="0">
              <a:lnSpc>
                <a:spcPct val="80000"/>
              </a:lnSpc>
            </a:pPr>
            <a:r>
              <a:rPr lang="en-US" altLang="en-US" dirty="0">
                <a:solidFill>
                  <a:schemeClr val="tx1"/>
                </a:solidFill>
              </a:rPr>
              <a:t>September 2020			Initial WGLB (D1.0)</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September 2021			Form SB Pool</a:t>
            </a:r>
          </a:p>
          <a:p>
            <a:pPr marL="0" indent="0">
              <a:lnSpc>
                <a:spcPct val="80000"/>
              </a:lnSpc>
            </a:pPr>
            <a:r>
              <a:rPr lang="en-US" altLang="en-US" dirty="0">
                <a:solidFill>
                  <a:schemeClr val="tx1"/>
                </a:solidFill>
              </a:rPr>
              <a:t>September 2021			MEC/MDR done</a:t>
            </a:r>
          </a:p>
          <a:p>
            <a:pPr marL="0" indent="0">
              <a:lnSpc>
                <a:spcPct val="80000"/>
              </a:lnSpc>
            </a:pPr>
            <a:r>
              <a:rPr lang="en-US" altLang="en-US" dirty="0">
                <a:solidFill>
                  <a:schemeClr val="tx1"/>
                </a:solidFill>
              </a:rPr>
              <a:t>November 2021			Initial SB</a:t>
            </a:r>
          </a:p>
          <a:p>
            <a:pPr marL="0" indent="0">
              <a:lnSpc>
                <a:spcPct val="80000"/>
              </a:lnSpc>
            </a:pPr>
            <a:r>
              <a:rPr lang="en-US" altLang="en-US" dirty="0">
                <a:solidFill>
                  <a:schemeClr val="tx1"/>
                </a:solidFill>
              </a:rPr>
              <a:t>March 2021				Recirculation SB</a:t>
            </a:r>
          </a:p>
          <a:p>
            <a:pPr marL="0" indent="0">
              <a:lnSpc>
                <a:spcPct val="80000"/>
              </a:lnSpc>
            </a:pPr>
            <a:r>
              <a:rPr lang="en-US" altLang="en-US" dirty="0">
                <a:solidFill>
                  <a:schemeClr val="tx1"/>
                </a:solidFill>
              </a:rPr>
              <a:t>May 2022					Final WG/EC approval</a:t>
            </a:r>
          </a:p>
          <a:p>
            <a:pPr marL="0" indent="0">
              <a:lnSpc>
                <a:spcPct val="80000"/>
              </a:lnSpc>
            </a:pPr>
            <a:r>
              <a:rPr lang="en-US" altLang="en-US" dirty="0">
                <a:solidFill>
                  <a:schemeClr val="tx1"/>
                </a:solidFill>
              </a:rPr>
              <a:t>July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pPr>
              <a:buFont typeface="Arial"/>
              <a:buChar char="•"/>
            </a:pPr>
            <a:endParaRPr lang="en-US" dirty="0">
              <a:solidFill>
                <a:schemeClr val="tx1"/>
              </a:solidFill>
            </a:endParaRPr>
          </a:p>
          <a:p>
            <a:endParaRPr lang="en-US"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Closing the </a:t>
            </a:r>
            <a:r>
              <a:rPr lang="en-US" dirty="0" err="1">
                <a:solidFill>
                  <a:schemeClr val="tx1"/>
                </a:solidFill>
              </a:rPr>
              <a:t>TGbc</a:t>
            </a:r>
            <a:r>
              <a:rPr lang="en-US" dirty="0">
                <a:solidFill>
                  <a:schemeClr val="tx1"/>
                </a:solidFill>
              </a:rPr>
              <a:t> SFD and creation of D0.1</a:t>
            </a:r>
          </a:p>
          <a:p>
            <a:pPr lvl="1">
              <a:buFont typeface="Arial" panose="020B0604020202020204" pitchFamily="34" charset="0"/>
              <a:buChar char="•"/>
            </a:pPr>
            <a:r>
              <a:rPr lang="en-US" dirty="0">
                <a:solidFill>
                  <a:schemeClr val="tx1"/>
                </a:solidFill>
              </a:rPr>
              <a:t>Motion to approve all edits to the speculatively edited SFD and to instruct the Editor to update the (approved) SFD</a:t>
            </a:r>
          </a:p>
          <a:p>
            <a:pPr lvl="1">
              <a:buFont typeface="Arial" panose="020B0604020202020204" pitchFamily="34" charset="0"/>
              <a:buChar char="•"/>
            </a:pPr>
            <a:r>
              <a:rPr lang="en-US" dirty="0">
                <a:solidFill>
                  <a:schemeClr val="tx1"/>
                </a:solidFill>
              </a:rPr>
              <a:t>Motion to close the SFD</a:t>
            </a:r>
          </a:p>
          <a:p>
            <a:pPr lvl="1">
              <a:buFont typeface="Arial" panose="020B0604020202020204" pitchFamily="34" charset="0"/>
              <a:buChar char="•"/>
            </a:pPr>
            <a:r>
              <a:rPr lang="en-US" dirty="0">
                <a:solidFill>
                  <a:schemeClr val="tx1"/>
                </a:solidFill>
              </a:rPr>
              <a:t>Motion to instruct the Editor to create D0.1 based on the SFD</a:t>
            </a:r>
          </a:p>
          <a:p>
            <a:pPr>
              <a:buFont typeface="Arial" panose="020B0604020202020204" pitchFamily="34" charset="0"/>
              <a:buChar char="•"/>
            </a:pPr>
            <a:r>
              <a:rPr lang="en-US" dirty="0">
                <a:solidFill>
                  <a:schemeClr val="tx1"/>
                </a:solidFill>
              </a:rPr>
              <a:t>Confirm / Modify the </a:t>
            </a:r>
            <a:r>
              <a:rPr lang="en-US" dirty="0" err="1">
                <a:solidFill>
                  <a:schemeClr val="tx1"/>
                </a:solidFill>
              </a:rPr>
              <a:t>TGbc</a:t>
            </a:r>
            <a:r>
              <a:rPr lang="en-US" dirty="0">
                <a:solidFill>
                  <a:schemeClr val="tx1"/>
                </a:solidFill>
              </a:rPr>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140</TotalTime>
  <Words>2122</Words>
  <Application>Microsoft Macintosh PowerPoint</Application>
  <PresentationFormat>On-screen Show (4:3)</PresentationFormat>
  <Paragraphs>328</Paragraphs>
  <Slides>37</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Motions</vt:lpstr>
      <vt:lpstr>Approval of SFD edits and creation of D0.1</vt:lpstr>
      <vt:lpstr>Submissions</vt:lpstr>
      <vt:lpstr>Call for Submission</vt:lpstr>
      <vt:lpstr>Presentation and discussion of submissions</vt:lpstr>
      <vt:lpstr>Administrative Items</vt:lpstr>
      <vt:lpstr>Goals for the next meeting</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13</cp:revision>
  <cp:lastPrinted>1601-01-01T00:00:00Z</cp:lastPrinted>
  <dcterms:created xsi:type="dcterms:W3CDTF">2019-05-17T00:07:25Z</dcterms:created>
  <dcterms:modified xsi:type="dcterms:W3CDTF">2020-07-16T13:19:20Z</dcterms:modified>
  <cp:category/>
</cp:coreProperties>
</file>