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67" r:id="rId14"/>
    <p:sldId id="268" r:id="rId15"/>
    <p:sldId id="271" r:id="rId16"/>
    <p:sldId id="273" r:id="rId17"/>
    <p:sldId id="274" r:id="rId18"/>
    <p:sldId id="275" r:id="rId19"/>
    <p:sldId id="276"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23" autoAdjust="0"/>
    <p:restoredTop sz="94647"/>
  </p:normalViewPr>
  <p:slideViewPr>
    <p:cSldViewPr snapToGrid="0" snapToObjects="1">
      <p:cViewPr varScale="1">
        <p:scale>
          <a:sx n="111" d="100"/>
          <a:sy n="111" d="100"/>
        </p:scale>
        <p:origin x="1416" y="114"/>
      </p:cViewPr>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A6703-E2E1-4A40-ADA0-6EF882B8EB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F06AEE-4B63-495B-892E-E4CD97796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2020</a:t>
            </a:r>
            <a:endParaRPr lang="en-GB"/>
          </a:p>
        </p:txBody>
      </p:sp>
      <p:sp>
        <p:nvSpPr>
          <p:cNvPr id="4" name="Footer Placeholder 3">
            <a:extLst>
              <a:ext uri="{FF2B5EF4-FFF2-40B4-BE49-F238E27FC236}">
                <a16:creationId xmlns:a16="http://schemas.microsoft.com/office/drawing/2014/main" id="{654E5AB4-3E19-4E96-B616-ACC3E1CADC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083E5-DD7A-426E-9F17-5EA421C67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561C6-9545-4F96-AE2F-3BBC59501A0A}" type="slidenum">
              <a:rPr lang="en-GB" smtClean="0"/>
              <a:t>‹#›</a:t>
            </a:fld>
            <a:endParaRPr lang="en-GB"/>
          </a:p>
        </p:txBody>
      </p:sp>
    </p:spTree>
    <p:extLst>
      <p:ext uri="{BB962C8B-B14F-4D97-AF65-F5344CB8AC3E}">
        <p14:creationId xmlns:p14="http://schemas.microsoft.com/office/powerpoint/2010/main" val="12256749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ftr="0"/>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a:t>
            </a:r>
            <a:r>
              <a:rPr dirty="0"/>
              <a:t>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676065" y="343709"/>
            <a:ext cx="294593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11-03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3617802950"/>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November</a:t>
            </a:r>
            <a:r>
              <a:rPr dirty="0"/>
              <a:t> </a:t>
            </a:r>
            <a:r>
              <a:rPr lang="en-US" dirty="0"/>
              <a:t>Plenary </a:t>
            </a:r>
            <a:r>
              <a:rPr dirty="0"/>
              <a:t>2020</a:t>
            </a:r>
          </a:p>
        </p:txBody>
      </p:sp>
      <p:sp>
        <p:nvSpPr>
          <p:cNvPr id="82" name="CustomShape 2"/>
          <p:cNvSpPr txBox="1"/>
          <p:nvPr/>
        </p:nvSpPr>
        <p:spPr>
          <a:xfrm>
            <a:off x="749808" y="1518715"/>
            <a:ext cx="7707672" cy="50704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3 November</a:t>
            </a:r>
            <a:r>
              <a:rPr dirty="0"/>
              <a:t>, 13:30</a:t>
            </a:r>
            <a:r>
              <a:rPr lang="en-US" dirty="0"/>
              <a:t> </a:t>
            </a:r>
            <a:r>
              <a:rPr dirty="0"/>
              <a:t>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Comments have been received on the PAR/CSD pairs that need responses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PAR/CSD review schedule (11-20-1608r1 slide #3)</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comments from 802.1 and 802.3 (11-20-1770r0)</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Other comments may arrive today.</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November 4 Wednesday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November 5 Thursday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a:t>
            </a:r>
            <a:r>
              <a:rPr lang="en-US" dirty="0"/>
              <a:t>genda</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 </a:t>
            </a:r>
            <a:r>
              <a:rPr lang="en-US" sz="2000" dirty="0"/>
              <a:t>agenda in document 11-20-995r12 slide #10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Stuart Kerry</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Jon Rosdahl</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unanimous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03807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GB" dirty="0"/>
              <a:t>–</a:t>
            </a:r>
            <a:r>
              <a:rPr dirty="0"/>
              <a:t> </a:t>
            </a:r>
            <a:r>
              <a:rPr lang="en-US" dirty="0"/>
              <a:t>September Minutes</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lnSpcReduction="10000"/>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a:t>
            </a:r>
            <a:r>
              <a:rPr lang="en-US" sz="2000" dirty="0"/>
              <a:t> September 17</a:t>
            </a:r>
            <a:r>
              <a:rPr lang="en-US" sz="2000" baseline="30000" dirty="0"/>
              <a:t>th</a:t>
            </a:r>
            <a:r>
              <a:rPr lang="en-US" sz="2000" dirty="0"/>
              <a:t> 2020 minutes in document 11-20-1681r0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xx</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52944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Motion #2 - Approve RCM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 Approve RCM PAR</a:t>
            </a:r>
          </a:p>
        </p:txBody>
      </p:sp>
      <p:sp>
        <p:nvSpPr>
          <p:cNvPr id="105"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802.11-20/0742r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Motion #3 - Approve RCM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4</a:t>
            </a:r>
            <a:r>
              <a:rPr dirty="0"/>
              <a:t> - Approve RCM CSD</a:t>
            </a:r>
          </a:p>
        </p:txBody>
      </p:sp>
      <p:sp>
        <p:nvSpPr>
          <p:cNvPr id="108"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802.11-20/1117r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a:t>
            </a:r>
            <a:r>
              <a:rPr lang="en-US" dirty="0"/>
              <a:t> 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a:t>
            </a:r>
            <a:r>
              <a:rPr lang="en-US" dirty="0"/>
              <a:t> xx</a:t>
            </a: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Motion #4 - Approve Privacy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5</a:t>
            </a:r>
            <a:r>
              <a:rPr dirty="0"/>
              <a:t> - Approve Privacy PAR</a:t>
            </a:r>
          </a:p>
        </p:txBody>
      </p:sp>
      <p:sp>
        <p:nvSpPr>
          <p:cNvPr id="111"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802.11-20/0854r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Motion #5 - Approve Privacy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6</a:t>
            </a:r>
            <a:r>
              <a:rPr dirty="0"/>
              <a:t> - Approve Privacy CSD</a:t>
            </a:r>
          </a:p>
        </p:txBody>
      </p:sp>
      <p:sp>
        <p:nvSpPr>
          <p:cNvPr id="114"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802.11-20/1346r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a:t>
            </a:r>
            <a:r>
              <a:rPr lang="en-US" dirty="0"/>
              <a:t> 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Plenary</a:t>
            </a:r>
            <a:r>
              <a:rPr dirty="0"/>
              <a:t> 2020</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November</a:t>
            </a:r>
            <a:r>
              <a:rPr dirty="0"/>
              <a:t> </a:t>
            </a:r>
            <a:r>
              <a:rPr lang="en-US" dirty="0"/>
              <a:t>3</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9704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a:t>
            </a:r>
            <a:r>
              <a:rPr lang="en-US" dirty="0"/>
              <a:t>finalize</a:t>
            </a:r>
            <a:r>
              <a:rPr dirty="0"/>
              <a:t> PAR/CSD as authorized by 802 EC for study group</a:t>
            </a:r>
            <a:endParaRPr lang="en-GB" dirty="0"/>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GB" dirty="0"/>
              <a:t>Everyone present can vote</a:t>
            </a:r>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1312</Words>
  <Application>Microsoft Office PowerPoint</Application>
  <PresentationFormat>On-screen Show (4:3)</PresentationFormat>
  <Paragraphs>178</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Helvetica</vt:lpstr>
      <vt:lpstr>Helvetica Neue</vt:lpstr>
      <vt:lpstr>Intel Clear</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Agenda</vt:lpstr>
      <vt:lpstr>Motion #2 – September Minutes</vt:lpstr>
      <vt:lpstr>PowerPoint Presentation</vt:lpstr>
      <vt:lpstr>PowerPoint Presentation</vt:lpstr>
      <vt:lpstr>PowerPoint Presentation</vt:lpstr>
      <vt:lpstr>Motion #3 - Approve RCM PAR</vt:lpstr>
      <vt:lpstr>Motion #4 - Approve RCM CSD</vt:lpstr>
      <vt:lpstr>Motion #5 - Approve Privacy PAR</vt:lpstr>
      <vt:lpstr>Motion #6 -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Stephen McCann</cp:lastModifiedBy>
  <cp:revision>11</cp:revision>
  <dcterms:modified xsi:type="dcterms:W3CDTF">2020-11-03T20:35:16Z</dcterms:modified>
</cp:coreProperties>
</file>