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77" r:id="rId12"/>
    <p:sldId id="278" r:id="rId13"/>
    <p:sldId id="267" r:id="rId14"/>
    <p:sldId id="268" r:id="rId15"/>
    <p:sldId id="271" r:id="rId16"/>
    <p:sldId id="273" r:id="rId17"/>
    <p:sldId id="274" r:id="rId18"/>
    <p:sldId id="275" r:id="rId19"/>
    <p:sldId id="276"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6"/>
    <p:restoredTop sz="94647"/>
  </p:normalViewPr>
  <p:slideViewPr>
    <p:cSldViewPr snapToGrid="0" snapToObjects="1">
      <p:cViewPr varScale="1">
        <p:scale>
          <a:sx n="86" d="100"/>
          <a:sy n="86" d="100"/>
        </p:scale>
        <p:origin x="630" y="84"/>
      </p:cViewPr>
      <p:guideLst/>
    </p:cSldViewPr>
  </p:slideViewPr>
  <p:notesTextViewPr>
    <p:cViewPr>
      <p:scale>
        <a:sx n="1" d="1"/>
        <a:sy n="1" d="1"/>
      </p:scale>
      <p:origin x="0" y="0"/>
    </p:cViewPr>
  </p:notesTextViewPr>
  <p:sorterViewPr>
    <p:cViewPr>
      <p:scale>
        <a:sx n="100" d="100"/>
        <a:sy n="100" d="100"/>
      </p:scale>
      <p:origin x="0" y="-16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8A6703-E2E1-4A40-ADA0-6EF882B8EB9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EF06AEE-4B63-495B-892E-E4CD977968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November 2020</a:t>
            </a:r>
            <a:endParaRPr lang="en-GB"/>
          </a:p>
        </p:txBody>
      </p:sp>
      <p:sp>
        <p:nvSpPr>
          <p:cNvPr id="4" name="Footer Placeholder 3">
            <a:extLst>
              <a:ext uri="{FF2B5EF4-FFF2-40B4-BE49-F238E27FC236}">
                <a16:creationId xmlns:a16="http://schemas.microsoft.com/office/drawing/2014/main" id="{654E5AB4-3E19-4E96-B616-ACC3E1CADC0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D1083E5-DD7A-426E-9F17-5EA421C675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561C6-9545-4F96-AE2F-3BBC59501A0A}" type="slidenum">
              <a:rPr lang="en-GB" smtClean="0"/>
              <a:t>‹#›</a:t>
            </a:fld>
            <a:endParaRPr lang="en-GB"/>
          </a:p>
        </p:txBody>
      </p:sp>
    </p:spTree>
    <p:extLst>
      <p:ext uri="{BB962C8B-B14F-4D97-AF65-F5344CB8AC3E}">
        <p14:creationId xmlns:p14="http://schemas.microsoft.com/office/powerpoint/2010/main" val="122567498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hf hdr="0" ftr="0"/>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a:t>
            </a:r>
            <a:r>
              <a:rPr dirty="0"/>
              <a:t> 2020</a:t>
            </a:r>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676065" y="343709"/>
            <a:ext cx="294593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802.11-20/0995r</a:t>
            </a:r>
            <a:r>
              <a:rPr lang="en-US" dirty="0"/>
              <a:t>12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Body Level One</a:t>
            </a:r>
          </a:p>
          <a:p>
            <a:pPr lvl="1"/>
            <a:r>
              <a:t>Body Level Two</a:t>
            </a:r>
          </a:p>
          <a:p>
            <a:pPr lvl="2"/>
            <a:r>
              <a:t>Body Level Three</a:t>
            </a:r>
          </a:p>
          <a:p>
            <a:pPr lvl="3"/>
            <a:r>
              <a:t>Body Level Four</a:t>
            </a:r>
          </a:p>
          <a:p>
            <a:pPr lvl="4"/>
            <a:r>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RCM-SG-Agenda-September-2020</a:t>
            </a:r>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2020-</a:t>
            </a:r>
            <a:r>
              <a:rPr lang="en-US" b="0" dirty="0"/>
              <a:t>11-03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3617802950"/>
              </p:ext>
            </p:extLst>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dirty="0">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r>
                        <a:rPr lang="en-US" sz="1400" b="0" i="0" u="none" strike="noStrike" cap="none" spc="-1" baseline="0" dirty="0">
                          <a:solidFill>
                            <a:srgbClr val="000000"/>
                          </a:solidFill>
                          <a:uFillTx/>
                          <a:latin typeface="Times New Roman"/>
                          <a:cs typeface="Times New Roman"/>
                          <a:sym typeface="Helvetica"/>
                        </a:rPr>
                        <a:t>Stephen McCann</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a:solidFill>
                            <a:srgbClr val="000000"/>
                          </a:solidFill>
                          <a:uFillTx/>
                          <a:latin typeface="Times New Roman"/>
                          <a:cs typeface="Times New Roman"/>
                          <a:sym typeface="Helvetica"/>
                        </a:rPr>
                        <a:t>Huawei</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err="1">
                          <a:solidFill>
                            <a:srgbClr val="000000"/>
                          </a:solidFill>
                          <a:uFillTx/>
                          <a:latin typeface="Times New Roman"/>
                          <a:cs typeface="Times New Roman"/>
                          <a:sym typeface="Helvetica"/>
                        </a:rPr>
                        <a:t>mccann.stephen@gmail.com</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Agenda – </a:t>
            </a:r>
            <a:r>
              <a:rPr lang="en-US" dirty="0"/>
              <a:t>November</a:t>
            </a:r>
            <a:r>
              <a:rPr dirty="0"/>
              <a:t> </a:t>
            </a:r>
            <a:r>
              <a:rPr lang="en-US" dirty="0"/>
              <a:t>Plenary </a:t>
            </a:r>
            <a:r>
              <a:rPr dirty="0"/>
              <a:t>2020</a:t>
            </a:r>
          </a:p>
        </p:txBody>
      </p:sp>
      <p:sp>
        <p:nvSpPr>
          <p:cNvPr id="82" name="CustomShape 2"/>
          <p:cNvSpPr txBox="1"/>
          <p:nvPr/>
        </p:nvSpPr>
        <p:spPr>
          <a:xfrm>
            <a:off x="749808" y="1518715"/>
            <a:ext cx="7707672" cy="50704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Tuesday, 3 November</a:t>
            </a:r>
            <a:r>
              <a:rPr dirty="0"/>
              <a:t>, 13:30</a:t>
            </a:r>
            <a:r>
              <a:rPr lang="en-US" dirty="0"/>
              <a:t> </a:t>
            </a:r>
            <a:r>
              <a:rPr dirty="0"/>
              <a:t>ET</a:t>
            </a:r>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Comments have been received on the PAR/CSD pairs that need responses</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t>PAR/CSD review schedule (11-20-1608r1 slide #3)</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Review comments from 802.1 and 802.3 (11-20-1770r0)</a:t>
            </a:r>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Other comments may arrive today.</a:t>
            </a: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teleconference schedule:</a:t>
            </a: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November 4 Wednesday at 13:30ET</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November 5 Thursday at 13:30ET</a:t>
            </a:r>
          </a:p>
          <a:p>
            <a:pPr>
              <a:defRPr sz="1500" spc="-1">
                <a:latin typeface="Arial"/>
                <a:ea typeface="Arial"/>
                <a:cs typeface="Arial"/>
                <a:sym typeface="Arial"/>
              </a:defRPr>
            </a:pPr>
            <a:endParaRPr lang="en-US" sz="16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Adjourn</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 A</a:t>
            </a:r>
            <a:r>
              <a:rPr lang="en-US" dirty="0"/>
              <a:t>genda</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normAutofit/>
          </a:bodyPr>
          <a:lstStyle/>
          <a:p>
            <a:pPr marL="228600" defTabSz="457200">
              <a:buSzPct val="100000"/>
              <a:tabLst>
                <a:tab pos="457200" algn="l"/>
              </a:tabLst>
              <a:defRPr sz="1700" b="1">
                <a:uFill>
                  <a:solidFill>
                    <a:srgbClr val="000000"/>
                  </a:solidFill>
                </a:uFill>
                <a:latin typeface="Times New Roman"/>
                <a:ea typeface="Times New Roman"/>
                <a:cs typeface="Times New Roman"/>
                <a:sym typeface="Times New Roman"/>
              </a:defRPr>
            </a:pPr>
            <a:r>
              <a:rPr sz="2000" dirty="0"/>
              <a:t>Approve RCM SG </a:t>
            </a:r>
            <a:r>
              <a:rPr lang="en-US" sz="2000" dirty="0"/>
              <a:t>agenda in document 11-20-995r12 slide #10</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Moved: </a:t>
            </a:r>
            <a:r>
              <a:rPr lang="en-US" sz="2400" dirty="0">
                <a:latin typeface="Times New Roman" panose="02020603050405020304" pitchFamily="18" charset="0"/>
                <a:cs typeface="Times New Roman" panose="02020603050405020304" pitchFamily="18" charset="0"/>
              </a:rPr>
              <a:t>xx</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Seconded:</a:t>
            </a:r>
            <a:r>
              <a:rPr lang="en-US" sz="2400" dirty="0">
                <a:latin typeface="Times New Roman" panose="02020603050405020304" pitchFamily="18" charset="0"/>
                <a:cs typeface="Times New Roman" panose="02020603050405020304" pitchFamily="18" charset="0"/>
              </a:rPr>
              <a:t> xx</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
                <a:latin typeface="Times New Roman"/>
                <a:ea typeface="Times New Roman"/>
                <a:cs typeface="Times New Roman"/>
                <a:sym typeface="Times New Roman"/>
              </a:defRPr>
            </a:pP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Result: </a:t>
            </a:r>
            <a:r>
              <a:rPr lang="en-US" sz="2400" dirty="0">
                <a:latin typeface="Times New Roman" panose="02020603050405020304" pitchFamily="18" charset="0"/>
                <a:cs typeface="Times New Roman" panose="02020603050405020304" pitchFamily="18" charset="0"/>
              </a:rPr>
              <a:t>xx</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603807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2</a:t>
            </a:r>
            <a:r>
              <a:rPr dirty="0"/>
              <a:t> </a:t>
            </a:r>
            <a:r>
              <a:rPr lang="en-GB" dirty="0"/>
              <a:t>–</a:t>
            </a:r>
            <a:r>
              <a:rPr dirty="0"/>
              <a:t> </a:t>
            </a:r>
            <a:r>
              <a:rPr lang="en-US" dirty="0"/>
              <a:t>September Minutes</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normAutofit lnSpcReduction="10000"/>
          </a:bodyPr>
          <a:lstStyle/>
          <a:p>
            <a:pPr marL="228600" defTabSz="457200">
              <a:buSzPct val="100000"/>
              <a:tabLst>
                <a:tab pos="457200" algn="l"/>
              </a:tabLst>
              <a:defRPr sz="1700" b="1">
                <a:uFill>
                  <a:solidFill>
                    <a:srgbClr val="000000"/>
                  </a:solidFill>
                </a:uFill>
                <a:latin typeface="Times New Roman"/>
                <a:ea typeface="Times New Roman"/>
                <a:cs typeface="Times New Roman"/>
                <a:sym typeface="Times New Roman"/>
              </a:defRPr>
            </a:pPr>
            <a:r>
              <a:rPr sz="2000" dirty="0"/>
              <a:t>Approve RCM SG</a:t>
            </a:r>
            <a:r>
              <a:rPr lang="en-US" sz="2000" dirty="0"/>
              <a:t> September 17</a:t>
            </a:r>
            <a:r>
              <a:rPr lang="en-US" sz="2000" baseline="30000" dirty="0"/>
              <a:t>th</a:t>
            </a:r>
            <a:r>
              <a:rPr lang="en-US" sz="2000" dirty="0"/>
              <a:t> 2020 minutes in document 11-20-1681r0</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Moved: </a:t>
            </a:r>
            <a:r>
              <a:rPr lang="en-US" sz="2400" dirty="0">
                <a:latin typeface="Times New Roman" panose="02020603050405020304" pitchFamily="18" charset="0"/>
                <a:cs typeface="Times New Roman" panose="02020603050405020304" pitchFamily="18" charset="0"/>
              </a:rPr>
              <a:t>xx</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Seconded:</a:t>
            </a:r>
            <a:r>
              <a:rPr lang="en-US" sz="2400" dirty="0">
                <a:latin typeface="Times New Roman" panose="02020603050405020304" pitchFamily="18" charset="0"/>
                <a:cs typeface="Times New Roman" panose="02020603050405020304" pitchFamily="18" charset="0"/>
              </a:rPr>
              <a:t> xx</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
                <a:latin typeface="Times New Roman"/>
                <a:ea typeface="Times New Roman"/>
                <a:cs typeface="Times New Roman"/>
                <a:sym typeface="Times New Roman"/>
              </a:defRPr>
            </a:pP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Result: </a:t>
            </a:r>
            <a:r>
              <a:rPr lang="en-US" sz="2400" dirty="0">
                <a:latin typeface="Times New Roman" panose="02020603050405020304" pitchFamily="18" charset="0"/>
                <a:cs typeface="Times New Roman" panose="02020603050405020304" pitchFamily="18" charset="0"/>
              </a:rPr>
              <a:t>xx</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52944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Motion #2 - Approve RCM PAR"/>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3</a:t>
            </a:r>
            <a:r>
              <a:rPr dirty="0"/>
              <a:t> - Approve RCM PAR</a:t>
            </a:r>
          </a:p>
        </p:txBody>
      </p:sp>
      <p:sp>
        <p:nvSpPr>
          <p:cNvPr id="105"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PAR contained in 802.11-20/0742r</a:t>
            </a:r>
            <a:r>
              <a:rPr lang="en-US" dirty="0"/>
              <a:t>xx</a:t>
            </a:r>
            <a:r>
              <a:rPr dirty="0"/>
              <a:t> be posted to the IEEE 802 Executive Committee (EC) agenda for WG 802 preview and EC approval to submit to </a:t>
            </a:r>
            <a:r>
              <a:rPr dirty="0" err="1"/>
              <a:t>NesCom</a:t>
            </a:r>
            <a:r>
              <a:rPr dirty="0"/>
              <a:t>.</a:t>
            </a:r>
          </a:p>
          <a:p>
            <a:pPr indent="228600" defTabSz="457200">
              <a:defRPr sz="2000" b="1">
                <a:uFill>
                  <a:solidFill>
                    <a:srgbClr val="000000"/>
                  </a:solidFill>
                </a:uFill>
                <a:latin typeface="Times New Roman"/>
                <a:ea typeface="Times New Roman"/>
                <a:cs typeface="Times New Roman"/>
                <a:sym typeface="Times New Roman"/>
              </a:defRPr>
            </a:pPr>
            <a:endParaRPr lang="en-US"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Motion #3 - Approve RCM CSD"/>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4</a:t>
            </a:r>
            <a:r>
              <a:rPr dirty="0"/>
              <a:t> - Approve RCM CSD</a:t>
            </a:r>
          </a:p>
        </p:txBody>
      </p:sp>
      <p:sp>
        <p:nvSpPr>
          <p:cNvPr id="108"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CSD contained in 802.11-20/1117r</a:t>
            </a:r>
            <a:r>
              <a:rPr lang="en-US" dirty="0"/>
              <a:t>xx</a:t>
            </a:r>
            <a:r>
              <a:rPr dirty="0"/>
              <a:t>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US"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a:t>
            </a:r>
            <a:r>
              <a:rPr lang="en-US" dirty="0"/>
              <a:t> 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a:t>
            </a:r>
            <a:r>
              <a:rPr lang="en-US" dirty="0"/>
              <a:t> xx</a:t>
            </a:r>
            <a:endParaRPr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Motion #4 - Approve Privacy PAR"/>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5</a:t>
            </a:r>
            <a:r>
              <a:rPr dirty="0"/>
              <a:t> - Approve Privacy PAR</a:t>
            </a:r>
          </a:p>
        </p:txBody>
      </p:sp>
      <p:sp>
        <p:nvSpPr>
          <p:cNvPr id="111"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PAR contained in 802.11-20/0854r</a:t>
            </a:r>
            <a:r>
              <a:rPr lang="en-US" dirty="0"/>
              <a:t>xx</a:t>
            </a:r>
            <a:r>
              <a:rPr dirty="0"/>
              <a:t> be posted to the IEEE 802 Executive Committee (EC) agenda for WG 802 preview and EC approval to submit to </a:t>
            </a:r>
            <a:r>
              <a:rPr dirty="0" err="1"/>
              <a:t>NesCom</a:t>
            </a:r>
            <a:r>
              <a:rPr dirty="0"/>
              <a:t>.</a:t>
            </a:r>
          </a:p>
          <a:p>
            <a:pPr indent="228600" defTabSz="457200">
              <a:defRPr sz="2000" b="1">
                <a:uFill>
                  <a:solidFill>
                    <a:srgbClr val="000000"/>
                  </a:solidFill>
                </a:uFill>
                <a:latin typeface="Times New Roman"/>
                <a:ea typeface="Times New Roman"/>
                <a:cs typeface="Times New Roman"/>
                <a:sym typeface="Times New Roman"/>
              </a:defRPr>
            </a:pPr>
            <a:endParaRPr lang="en-US"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Motion #5 - Approve Privacy CSD"/>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6</a:t>
            </a:r>
            <a:r>
              <a:rPr dirty="0"/>
              <a:t> - Approve Privacy CSD</a:t>
            </a:r>
          </a:p>
        </p:txBody>
      </p:sp>
      <p:sp>
        <p:nvSpPr>
          <p:cNvPr id="114"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CSD contained in 802.11-20/1346r</a:t>
            </a:r>
            <a:r>
              <a:rPr lang="en-US" dirty="0"/>
              <a:t>xx</a:t>
            </a:r>
            <a:r>
              <a:rPr dirty="0"/>
              <a:t>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US"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a:t>
            </a:r>
            <a:r>
              <a:rPr lang="en-US" dirty="0"/>
              <a:t> November</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November Plenary</a:t>
            </a:r>
            <a:r>
              <a:rPr dirty="0"/>
              <a:t> 2020</a:t>
            </a:r>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Tuesday</a:t>
            </a:r>
            <a:r>
              <a:rPr dirty="0"/>
              <a:t>, </a:t>
            </a:r>
            <a:r>
              <a:rPr lang="en-US" dirty="0"/>
              <a:t>November</a:t>
            </a:r>
            <a:r>
              <a:rPr dirty="0"/>
              <a:t> </a:t>
            </a:r>
            <a:r>
              <a:rPr lang="en-US" dirty="0"/>
              <a:t>3</a:t>
            </a:r>
            <a:r>
              <a:rPr dirty="0"/>
              <a:t>, 2020</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 </a:t>
            </a:r>
            <a:endParaRPr lang="en-US" dirty="0"/>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970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a:t>
            </a:r>
            <a:r>
              <a:rPr lang="en-US" dirty="0"/>
              <a:t>finalize</a:t>
            </a:r>
            <a:r>
              <a:rPr dirty="0"/>
              <a:t> PAR/CSD as authorized by 802 EC for study group</a:t>
            </a:r>
            <a:endParaRPr lang="en-GB" dirty="0"/>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GB" dirty="0"/>
              <a:t>Everyone present can vote</a:t>
            </a:r>
            <a:endParaRPr lang="en-US" dirty="0"/>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1310</Words>
  <Application>Microsoft Office PowerPoint</Application>
  <PresentationFormat>On-screen Show (4:3)</PresentationFormat>
  <Paragraphs>178</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Helvetica</vt:lpstr>
      <vt:lpstr>Helvetica Neue</vt:lpstr>
      <vt:lpstr>Intel Clear</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Agenda</vt:lpstr>
      <vt:lpstr>Motion #2 – September Minutes</vt:lpstr>
      <vt:lpstr>PowerPoint Presentation</vt:lpstr>
      <vt:lpstr>PowerPoint Presentation</vt:lpstr>
      <vt:lpstr>PowerPoint Presentation</vt:lpstr>
      <vt:lpstr>Motion #3 - Approve RCM PAR</vt:lpstr>
      <vt:lpstr>Motion #4 - Approve RCM CSD</vt:lpstr>
      <vt:lpstr>Motion #5 - Approve Privacy PAR</vt:lpstr>
      <vt:lpstr>Motion #6 - Approve Privacy CSD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Stephen McCann</cp:lastModifiedBy>
  <cp:revision>9</cp:revision>
  <dcterms:modified xsi:type="dcterms:W3CDTF">2020-11-03T10:16:20Z</dcterms:modified>
</cp:coreProperties>
</file>