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647"/>
  </p:normalViewPr>
  <p:slideViewPr>
    <p:cSldViewPr snapToGrid="0" snapToObjects="1">
      <p:cViewPr varScale="1">
        <p:scale>
          <a:sx n="151" d="100"/>
          <a:sy n="151" d="100"/>
        </p:scale>
        <p:origin x="128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263506" y="331762"/>
            <a:ext cx="294593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3617802950"/>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45205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3 November</a:t>
            </a:r>
            <a:r>
              <a:rPr dirty="0"/>
              <a:t>, 13:30ET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Comments have been received on the PAR/CSD pairs that need responses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comments from 802.1 and 802.3</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November 4 Wednesday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November 5 Thursday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t>Motion #1 - Approve Minutes</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t>Approve RCM SG minutes of teleconferences from April of 2020 to today: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11-20/1428r1 	31 August 2020 </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11-20/1241r0	17 August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11-20/1184r0	4 August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11-20/1118r0	20 July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11-20/1021r0	6 July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11-20/941r0	22 June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11-20/873r0	6 June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11-20/766r0	11 May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11-20/664r0	27 April 2020</a:t>
            </a:r>
            <a:endParaRPr spc="-1"/>
          </a:p>
          <a:p>
            <a:pPr>
              <a:lnSpc>
                <a:spcPct val="81000"/>
              </a:lnSpc>
              <a:spcBef>
                <a:spcPts val="200"/>
              </a:spcBef>
              <a:defRPr sz="1500" b="1" spc="-1">
                <a:latin typeface="Times New Roman"/>
                <a:ea typeface="Times New Roman"/>
                <a:cs typeface="Times New Roman"/>
                <a:sym typeface="Times New Roman"/>
              </a:defRPr>
            </a:pPr>
            <a:endParaRPr spc="-1"/>
          </a:p>
          <a:p>
            <a:pPr>
              <a:lnSpc>
                <a:spcPct val="81000"/>
              </a:lnSpc>
              <a:spcBef>
                <a:spcPts val="200"/>
              </a:spcBef>
              <a:defRPr sz="1500" b="1" spc="-100">
                <a:latin typeface="Times New Roman"/>
                <a:ea typeface="Times New Roman"/>
                <a:cs typeface="Times New Roman"/>
                <a:sym typeface="Times New Roman"/>
              </a:defRPr>
            </a:pPr>
            <a:r>
              <a:t>Moved: Stuart Kerry</a:t>
            </a:r>
            <a:endParaRPr spc="-1"/>
          </a:p>
          <a:p>
            <a:pPr>
              <a:lnSpc>
                <a:spcPct val="81000"/>
              </a:lnSpc>
              <a:spcBef>
                <a:spcPts val="200"/>
              </a:spcBef>
              <a:defRPr sz="1500" b="1" spc="-100">
                <a:latin typeface="Times New Roman"/>
                <a:ea typeface="Times New Roman"/>
                <a:cs typeface="Times New Roman"/>
                <a:sym typeface="Times New Roman"/>
              </a:defRPr>
            </a:pPr>
            <a:r>
              <a:t>Seconded: Amelia Anderdotter</a:t>
            </a:r>
            <a:endParaRPr spc="-1"/>
          </a:p>
          <a:p>
            <a:pPr>
              <a:lnSpc>
                <a:spcPct val="81000"/>
              </a:lnSpc>
              <a:spcBef>
                <a:spcPts val="200"/>
              </a:spcBef>
              <a:defRPr sz="1500" b="1" spc="-1">
                <a:latin typeface="Times New Roman"/>
                <a:ea typeface="Times New Roman"/>
                <a:cs typeface="Times New Roman"/>
                <a:sym typeface="Times New Roman"/>
              </a:defRPr>
            </a:pPr>
            <a:endParaRPr spc="-1"/>
          </a:p>
          <a:p>
            <a:pPr>
              <a:lnSpc>
                <a:spcPct val="81000"/>
              </a:lnSpc>
              <a:spcBef>
                <a:spcPts val="200"/>
              </a:spcBef>
              <a:defRPr sz="1500" b="1" spc="-100">
                <a:latin typeface="Times New Roman"/>
                <a:ea typeface="Times New Roman"/>
                <a:cs typeface="Times New Roman"/>
                <a:sym typeface="Times New Roman"/>
              </a:defRPr>
            </a:pPr>
            <a:r>
              <a:t>Result: Adopted by unanimous consent</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t>Motion #2 -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802.11-20/0742r3 be posted to the IEEE 802 Executive Committee (EC) agenda for WG 802 preview and EC approval to submit to NesCom.</a:t>
            </a:r>
          </a:p>
          <a:p>
            <a:pPr indent="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Graham Smith</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 (19 present)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t>Motion #3 -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802.11-20/1117r3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Moved:Graham Smith</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 (17)</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t>Motion #4 -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802.11-20/0854r5 be posted to the IEEE 802 Executive Committee (EC) agenda for WG 802 preview and EC approval to submit to NesCom.</a:t>
            </a:r>
          </a:p>
          <a:p>
            <a:pPr indent="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t>Motion #5 -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802.11-20/1346r2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Telecons, </a:t>
            </a:r>
            <a:r>
              <a:rPr lang="en-US" dirty="0"/>
              <a:t>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 Teleconferences</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November</a:t>
            </a:r>
            <a:r>
              <a:rPr dirty="0"/>
              <a:t> </a:t>
            </a:r>
            <a:r>
              <a:rPr lang="en-US" dirty="0"/>
              <a:t>3</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141</TotalTime>
  <Words>1424</Words>
  <Application>Microsoft Macintosh PowerPoint</Application>
  <PresentationFormat>On-screen Show (4:3)</PresentationFormat>
  <Paragraphs>158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Approve Minutes</vt:lpstr>
      <vt:lpstr>Motion #2 - Approve RCM PAR</vt:lpstr>
      <vt:lpstr>Motion #3 - Approve RCM CSD</vt:lpstr>
      <vt:lpstr>Motion #4 - Approve Privacy PAR</vt:lpstr>
      <vt:lpstr>Motion #5 -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5</cp:revision>
  <dcterms:modified xsi:type="dcterms:W3CDTF">2020-11-02T21:03:32Z</dcterms:modified>
</cp:coreProperties>
</file>