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0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56" name="Shape 256"/>
          <p:cNvSpPr>
            <a:spLocks noGrp="1" noRot="1" noChangeAspect="1"/>
          </p:cNvSpPr>
          <p:nvPr>
            <p:ph type="sldImg"/>
          </p:nvPr>
        </p:nvSpPr>
        <p:spPr>
          <a:xfrm>
            <a:off x="1143000" y="685800"/>
            <a:ext cx="4572000" cy="3429000"/>
          </a:xfrm>
          <a:prstGeom prst="rect">
            <a:avLst/>
          </a:prstGeom>
        </p:spPr>
        <p:txBody>
          <a:bodyPr/>
          <a:lstStyle/>
          <a:p>
            <a:endParaRPr/>
          </a:p>
        </p:txBody>
      </p:sp>
      <p:sp>
        <p:nvSpPr>
          <p:cNvPr id="257" name="Shape 25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Content over Content">
    <p:spTree>
      <p:nvGrpSpPr>
        <p:cNvPr id="1" name=""/>
        <p:cNvGrpSpPr/>
        <p:nvPr/>
      </p:nvGrpSpPr>
      <p:grpSpPr>
        <a:xfrm>
          <a:off x="0" y="0"/>
          <a:ext cx="0" cy="0"/>
          <a:chOff x="0" y="0"/>
          <a:chExt cx="0" cy="0"/>
        </a:xfrm>
      </p:grpSpPr>
      <p:sp>
        <p:nvSpPr>
          <p:cNvPr id="101" name="Title Text"/>
          <p:cNvSpPr txBox="1">
            <a:spLocks noGrp="1"/>
          </p:cNvSpPr>
          <p:nvPr>
            <p:ph type="title"/>
          </p:nvPr>
        </p:nvSpPr>
        <p:spPr>
          <a:xfrm>
            <a:off x="685800" y="685800"/>
            <a:ext cx="7771680" cy="1065961"/>
          </a:xfrm>
          <a:prstGeom prst="rect">
            <a:avLst/>
          </a:prstGeom>
        </p:spPr>
        <p:txBody>
          <a:bodyPr/>
          <a:lstStyle/>
          <a:p>
            <a:r>
              <a:t>Title Text</a:t>
            </a:r>
          </a:p>
        </p:txBody>
      </p:sp>
      <p:sp>
        <p:nvSpPr>
          <p:cNvPr id="102" name="Body Level One…"/>
          <p:cNvSpPr txBox="1">
            <a:spLocks noGrp="1"/>
          </p:cNvSpPr>
          <p:nvPr>
            <p:ph type="body" sz="half" idx="1"/>
          </p:nvPr>
        </p:nvSpPr>
        <p:spPr>
          <a:xfrm>
            <a:off x="685800" y="1981080"/>
            <a:ext cx="7771680" cy="1962361"/>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103" name="PlaceHolder 3"/>
          <p:cNvSpPr>
            <a:spLocks noGrp="1"/>
          </p:cNvSpPr>
          <p:nvPr>
            <p:ph type="body" sz="half" idx="21"/>
          </p:nvPr>
        </p:nvSpPr>
        <p:spPr>
          <a:xfrm>
            <a:off x="685800" y="4130280"/>
            <a:ext cx="7771680" cy="1962361"/>
          </a:xfrm>
          <a:prstGeom prst="rect">
            <a:avLst/>
          </a:prstGeom>
        </p:spPr>
        <p:txBody>
          <a:bodyPr>
            <a:normAutofit/>
          </a:bodyPr>
          <a:lstStyle/>
          <a:p>
            <a:pPr>
              <a:defRPr>
                <a:latin typeface="Arial"/>
                <a:ea typeface="Arial"/>
                <a:cs typeface="Arial"/>
                <a:sym typeface="Arial"/>
              </a:defRPr>
            </a:pPr>
            <a:endParaRPr/>
          </a:p>
        </p:txBody>
      </p:sp>
      <p:sp>
        <p:nvSpPr>
          <p:cNvPr id="10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Title, 4 Content">
    <p:spTree>
      <p:nvGrpSpPr>
        <p:cNvPr id="1" name=""/>
        <p:cNvGrpSpPr/>
        <p:nvPr/>
      </p:nvGrpSpPr>
      <p:grpSpPr>
        <a:xfrm>
          <a:off x="0" y="0"/>
          <a:ext cx="0" cy="0"/>
          <a:chOff x="0" y="0"/>
          <a:chExt cx="0" cy="0"/>
        </a:xfrm>
      </p:grpSpPr>
      <p:sp>
        <p:nvSpPr>
          <p:cNvPr id="111" name="Title Text"/>
          <p:cNvSpPr txBox="1">
            <a:spLocks noGrp="1"/>
          </p:cNvSpPr>
          <p:nvPr>
            <p:ph type="title"/>
          </p:nvPr>
        </p:nvSpPr>
        <p:spPr>
          <a:xfrm>
            <a:off x="685800" y="685800"/>
            <a:ext cx="7771680" cy="1065961"/>
          </a:xfrm>
          <a:prstGeom prst="rect">
            <a:avLst/>
          </a:prstGeom>
        </p:spPr>
        <p:txBody>
          <a:bodyPr/>
          <a:lstStyle/>
          <a:p>
            <a:r>
              <a:t>Title Text</a:t>
            </a:r>
          </a:p>
        </p:txBody>
      </p:sp>
      <p:sp>
        <p:nvSpPr>
          <p:cNvPr id="112" name="Body Level One…"/>
          <p:cNvSpPr txBox="1">
            <a:spLocks noGrp="1"/>
          </p:cNvSpPr>
          <p:nvPr>
            <p:ph type="body" sz="quarter" idx="1"/>
          </p:nvPr>
        </p:nvSpPr>
        <p:spPr>
          <a:xfrm>
            <a:off x="685800" y="1981080"/>
            <a:ext cx="3792240" cy="1962361"/>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113" name="PlaceHolder 3"/>
          <p:cNvSpPr/>
          <p:nvPr/>
        </p:nvSpPr>
        <p:spPr>
          <a:xfrm>
            <a:off x="4668120" y="1981080"/>
            <a:ext cx="3792240" cy="1962361"/>
          </a:xfrm>
          <a:prstGeom prst="rect">
            <a:avLst/>
          </a:prstGeom>
          <a:ln w="12700">
            <a:miter lim="400000"/>
          </a:ln>
        </p:spPr>
        <p:txBody>
          <a:bodyPr lIns="0" tIns="0" rIns="0" bIns="0">
            <a:normAutofit/>
          </a:bodyPr>
          <a:lstStyle/>
          <a:p>
            <a:endParaRPr/>
          </a:p>
        </p:txBody>
      </p:sp>
      <p:sp>
        <p:nvSpPr>
          <p:cNvPr id="114" name="PlaceHolder 4"/>
          <p:cNvSpPr/>
          <p:nvPr/>
        </p:nvSpPr>
        <p:spPr>
          <a:xfrm>
            <a:off x="685799" y="4130280"/>
            <a:ext cx="3792241" cy="1962361"/>
          </a:xfrm>
          <a:prstGeom prst="rect">
            <a:avLst/>
          </a:prstGeom>
          <a:ln w="12700">
            <a:miter lim="400000"/>
          </a:ln>
        </p:spPr>
        <p:txBody>
          <a:bodyPr lIns="0" tIns="0" rIns="0" bIns="0">
            <a:normAutofit/>
          </a:bodyPr>
          <a:lstStyle/>
          <a:p>
            <a:endParaRPr/>
          </a:p>
        </p:txBody>
      </p:sp>
      <p:sp>
        <p:nvSpPr>
          <p:cNvPr id="115" name="PlaceHolder 5"/>
          <p:cNvSpPr>
            <a:spLocks noGrp="1"/>
          </p:cNvSpPr>
          <p:nvPr>
            <p:ph type="body" sz="quarter" idx="21"/>
          </p:nvPr>
        </p:nvSpPr>
        <p:spPr>
          <a:xfrm>
            <a:off x="4668120" y="4130280"/>
            <a:ext cx="3792240" cy="1962361"/>
          </a:xfrm>
          <a:prstGeom prst="rect">
            <a:avLst/>
          </a:prstGeom>
        </p:spPr>
        <p:txBody>
          <a:bodyPr>
            <a:normAutofit/>
          </a:bodyPr>
          <a:lstStyle/>
          <a:p>
            <a:pPr>
              <a:defRPr>
                <a:latin typeface="Arial"/>
                <a:ea typeface="Arial"/>
                <a:cs typeface="Arial"/>
                <a:sym typeface="Arial"/>
              </a:defRPr>
            </a:pPr>
            <a:endParaRPr/>
          </a:p>
        </p:txBody>
      </p:sp>
      <p:sp>
        <p:nvSpPr>
          <p:cNvPr id="11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6 Content">
    <p:spTree>
      <p:nvGrpSpPr>
        <p:cNvPr id="1" name=""/>
        <p:cNvGrpSpPr/>
        <p:nvPr/>
      </p:nvGrpSpPr>
      <p:grpSpPr>
        <a:xfrm>
          <a:off x="0" y="0"/>
          <a:ext cx="0" cy="0"/>
          <a:chOff x="0" y="0"/>
          <a:chExt cx="0" cy="0"/>
        </a:xfrm>
      </p:grpSpPr>
      <p:sp>
        <p:nvSpPr>
          <p:cNvPr id="123" name="Title Text"/>
          <p:cNvSpPr txBox="1">
            <a:spLocks noGrp="1"/>
          </p:cNvSpPr>
          <p:nvPr>
            <p:ph type="title"/>
          </p:nvPr>
        </p:nvSpPr>
        <p:spPr>
          <a:xfrm>
            <a:off x="685800" y="685800"/>
            <a:ext cx="7771680" cy="1065961"/>
          </a:xfrm>
          <a:prstGeom prst="rect">
            <a:avLst/>
          </a:prstGeom>
        </p:spPr>
        <p:txBody>
          <a:bodyPr/>
          <a:lstStyle/>
          <a:p>
            <a:r>
              <a:t>Title Text</a:t>
            </a:r>
          </a:p>
        </p:txBody>
      </p:sp>
      <p:sp>
        <p:nvSpPr>
          <p:cNvPr id="124" name="Body Level One…"/>
          <p:cNvSpPr txBox="1">
            <a:spLocks noGrp="1"/>
          </p:cNvSpPr>
          <p:nvPr>
            <p:ph type="body" sz="quarter" idx="1"/>
          </p:nvPr>
        </p:nvSpPr>
        <p:spPr>
          <a:xfrm>
            <a:off x="685800" y="1981080"/>
            <a:ext cx="2502361" cy="1962361"/>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125" name="PlaceHolder 3"/>
          <p:cNvSpPr/>
          <p:nvPr/>
        </p:nvSpPr>
        <p:spPr>
          <a:xfrm>
            <a:off x="3313800" y="1981080"/>
            <a:ext cx="2502361" cy="1962361"/>
          </a:xfrm>
          <a:prstGeom prst="rect">
            <a:avLst/>
          </a:prstGeom>
          <a:ln w="12700">
            <a:miter lim="400000"/>
          </a:ln>
        </p:spPr>
        <p:txBody>
          <a:bodyPr lIns="0" tIns="0" rIns="0" bIns="0">
            <a:normAutofit/>
          </a:bodyPr>
          <a:lstStyle/>
          <a:p>
            <a:endParaRPr/>
          </a:p>
        </p:txBody>
      </p:sp>
      <p:sp>
        <p:nvSpPr>
          <p:cNvPr id="126" name="PlaceHolder 4"/>
          <p:cNvSpPr/>
          <p:nvPr/>
        </p:nvSpPr>
        <p:spPr>
          <a:xfrm>
            <a:off x="5941440" y="1981080"/>
            <a:ext cx="2502361" cy="1962361"/>
          </a:xfrm>
          <a:prstGeom prst="rect">
            <a:avLst/>
          </a:prstGeom>
          <a:ln w="12700">
            <a:miter lim="400000"/>
          </a:ln>
        </p:spPr>
        <p:txBody>
          <a:bodyPr lIns="0" tIns="0" rIns="0" bIns="0">
            <a:normAutofit/>
          </a:bodyPr>
          <a:lstStyle/>
          <a:p>
            <a:endParaRPr/>
          </a:p>
        </p:txBody>
      </p:sp>
      <p:sp>
        <p:nvSpPr>
          <p:cNvPr id="127" name="PlaceHolder 5"/>
          <p:cNvSpPr/>
          <p:nvPr/>
        </p:nvSpPr>
        <p:spPr>
          <a:xfrm>
            <a:off x="685799" y="4130280"/>
            <a:ext cx="2502362" cy="1962361"/>
          </a:xfrm>
          <a:prstGeom prst="rect">
            <a:avLst/>
          </a:prstGeom>
          <a:ln w="12700">
            <a:miter lim="400000"/>
          </a:ln>
        </p:spPr>
        <p:txBody>
          <a:bodyPr lIns="0" tIns="0" rIns="0" bIns="0">
            <a:normAutofit/>
          </a:bodyPr>
          <a:lstStyle/>
          <a:p>
            <a:endParaRPr/>
          </a:p>
        </p:txBody>
      </p:sp>
      <p:sp>
        <p:nvSpPr>
          <p:cNvPr id="128" name="PlaceHolder 6"/>
          <p:cNvSpPr/>
          <p:nvPr/>
        </p:nvSpPr>
        <p:spPr>
          <a:xfrm>
            <a:off x="3313800" y="4130280"/>
            <a:ext cx="2502361" cy="1962361"/>
          </a:xfrm>
          <a:prstGeom prst="rect">
            <a:avLst/>
          </a:prstGeom>
          <a:ln w="12700">
            <a:miter lim="400000"/>
          </a:ln>
        </p:spPr>
        <p:txBody>
          <a:bodyPr lIns="0" tIns="0" rIns="0" bIns="0">
            <a:normAutofit/>
          </a:bodyPr>
          <a:lstStyle/>
          <a:p>
            <a:endParaRPr/>
          </a:p>
        </p:txBody>
      </p:sp>
      <p:sp>
        <p:nvSpPr>
          <p:cNvPr id="129" name="PlaceHolder 7"/>
          <p:cNvSpPr>
            <a:spLocks noGrp="1"/>
          </p:cNvSpPr>
          <p:nvPr>
            <p:ph type="body" sz="quarter" idx="21"/>
          </p:nvPr>
        </p:nvSpPr>
        <p:spPr>
          <a:xfrm>
            <a:off x="5941440" y="4130280"/>
            <a:ext cx="2502361" cy="1962361"/>
          </a:xfrm>
          <a:prstGeom prst="rect">
            <a:avLst/>
          </a:prstGeom>
        </p:spPr>
        <p:txBody>
          <a:bodyPr>
            <a:normAutofit/>
          </a:bodyPr>
          <a:lstStyle/>
          <a:p>
            <a:pPr>
              <a:defRPr>
                <a:latin typeface="Arial"/>
                <a:ea typeface="Arial"/>
                <a:cs typeface="Arial"/>
                <a:sym typeface="Arial"/>
              </a:defRPr>
            </a:pPr>
            <a:endParaRPr/>
          </a:p>
        </p:txBody>
      </p:sp>
      <p:sp>
        <p:nvSpPr>
          <p:cNvPr id="13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Blank Slide">
    <p:spTree>
      <p:nvGrpSpPr>
        <p:cNvPr id="1" name=""/>
        <p:cNvGrpSpPr/>
        <p:nvPr/>
      </p:nvGrpSpPr>
      <p:grpSpPr>
        <a:xfrm>
          <a:off x="0" y="0"/>
          <a:ext cx="0" cy="0"/>
          <a:chOff x="0" y="0"/>
          <a:chExt cx="0" cy="0"/>
        </a:xfrm>
      </p:grpSpPr>
      <p:sp>
        <p:nvSpPr>
          <p:cNvPr id="13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144" name="Title Text"/>
          <p:cNvSpPr txBox="1">
            <a:spLocks noGrp="1"/>
          </p:cNvSpPr>
          <p:nvPr>
            <p:ph type="title"/>
          </p:nvPr>
        </p:nvSpPr>
        <p:spPr>
          <a:xfrm>
            <a:off x="685800" y="685800"/>
            <a:ext cx="7771680" cy="1065961"/>
          </a:xfrm>
          <a:prstGeom prst="rect">
            <a:avLst/>
          </a:prstGeom>
        </p:spPr>
        <p:txBody>
          <a:bodyPr/>
          <a:lstStyle>
            <a:lvl1pPr algn="l">
              <a:defRPr sz="1800" b="0" spc="0">
                <a:latin typeface="+mn-lt"/>
                <a:ea typeface="+mn-ea"/>
                <a:cs typeface="+mn-cs"/>
                <a:sym typeface="Helvetica"/>
              </a:defRPr>
            </a:lvl1pPr>
          </a:lstStyle>
          <a:p>
            <a:r>
              <a:t>Title Text</a:t>
            </a:r>
          </a:p>
        </p:txBody>
      </p:sp>
      <p:sp>
        <p:nvSpPr>
          <p:cNvPr id="145" name="Body Level One…"/>
          <p:cNvSpPr txBox="1">
            <a:spLocks noGrp="1"/>
          </p:cNvSpPr>
          <p:nvPr>
            <p:ph type="body" idx="1"/>
          </p:nvPr>
        </p:nvSpPr>
        <p:spPr>
          <a:xfrm>
            <a:off x="685800" y="1981080"/>
            <a:ext cx="7771680" cy="4114080"/>
          </a:xfrm>
          <a:prstGeom prst="rect">
            <a:avLst/>
          </a:prstGeom>
        </p:spPr>
        <p:txBody>
          <a:bodyPr anchor="ctr">
            <a:normAutofit/>
          </a:bodyPr>
          <a:lstStyle/>
          <a:p>
            <a:r>
              <a:t>Body Level One</a:t>
            </a:r>
          </a:p>
          <a:p>
            <a:pPr lvl="1"/>
            <a:r>
              <a:t>Body Level Two</a:t>
            </a:r>
          </a:p>
          <a:p>
            <a:pPr lvl="2"/>
            <a:r>
              <a:t>Body Level Three</a:t>
            </a:r>
          </a:p>
          <a:p>
            <a:pPr lvl="3"/>
            <a:r>
              <a:t>Body Level Four</a:t>
            </a:r>
          </a:p>
          <a:p>
            <a:pPr lvl="4"/>
            <a:r>
              <a:t>Body Level Five</a:t>
            </a:r>
          </a:p>
        </p:txBody>
      </p:sp>
      <p:sp>
        <p:nvSpPr>
          <p:cNvPr id="14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153" name="Title Text"/>
          <p:cNvSpPr txBox="1">
            <a:spLocks noGrp="1"/>
          </p:cNvSpPr>
          <p:nvPr>
            <p:ph type="title"/>
          </p:nvPr>
        </p:nvSpPr>
        <p:spPr>
          <a:xfrm>
            <a:off x="685800" y="685800"/>
            <a:ext cx="7771680" cy="1065961"/>
          </a:xfrm>
          <a:prstGeom prst="rect">
            <a:avLst/>
          </a:prstGeom>
        </p:spPr>
        <p:txBody>
          <a:bodyPr/>
          <a:lstStyle>
            <a:lvl1pPr algn="l">
              <a:defRPr sz="1800" b="0" spc="0">
                <a:latin typeface="+mn-lt"/>
                <a:ea typeface="+mn-ea"/>
                <a:cs typeface="+mn-cs"/>
                <a:sym typeface="Helvetica"/>
              </a:defRPr>
            </a:lvl1pPr>
          </a:lstStyle>
          <a:p>
            <a:r>
              <a:t>Title Text</a:t>
            </a:r>
          </a:p>
        </p:txBody>
      </p:sp>
      <p:sp>
        <p:nvSpPr>
          <p:cNvPr id="154" name="Body Level One…"/>
          <p:cNvSpPr txBox="1">
            <a:spLocks noGrp="1"/>
          </p:cNvSpPr>
          <p:nvPr>
            <p:ph type="body" idx="1"/>
          </p:nvPr>
        </p:nvSpPr>
        <p:spPr>
          <a:xfrm>
            <a:off x="685800" y="1981080"/>
            <a:ext cx="7771680" cy="4114080"/>
          </a:xfrm>
          <a:prstGeom prst="rect">
            <a:avLst/>
          </a:prstGeom>
        </p:spPr>
        <p:txBody>
          <a:bodyPr anchor="ctr">
            <a:normAutofit/>
          </a:bodyPr>
          <a:lstStyle/>
          <a:p>
            <a:r>
              <a:t>Body Level One</a:t>
            </a:r>
          </a:p>
          <a:p>
            <a:pPr lvl="1"/>
            <a:r>
              <a:t>Body Level Two</a:t>
            </a:r>
          </a:p>
          <a:p>
            <a:pPr lvl="2"/>
            <a:r>
              <a:t>Body Level Three</a:t>
            </a:r>
          </a:p>
          <a:p>
            <a:pPr lvl="3"/>
            <a:r>
              <a:t>Body Level Four</a:t>
            </a:r>
          </a:p>
          <a:p>
            <a:pPr lvl="4"/>
            <a:r>
              <a:t>Body Level Five</a:t>
            </a:r>
          </a:p>
        </p:txBody>
      </p:sp>
      <p:sp>
        <p:nvSpPr>
          <p:cNvPr id="15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Title, 2 Content">
    <p:spTree>
      <p:nvGrpSpPr>
        <p:cNvPr id="1" name=""/>
        <p:cNvGrpSpPr/>
        <p:nvPr/>
      </p:nvGrpSpPr>
      <p:grpSpPr>
        <a:xfrm>
          <a:off x="0" y="0"/>
          <a:ext cx="0" cy="0"/>
          <a:chOff x="0" y="0"/>
          <a:chExt cx="0" cy="0"/>
        </a:xfrm>
      </p:grpSpPr>
      <p:sp>
        <p:nvSpPr>
          <p:cNvPr id="162" name="Title Text"/>
          <p:cNvSpPr txBox="1">
            <a:spLocks noGrp="1"/>
          </p:cNvSpPr>
          <p:nvPr>
            <p:ph type="title"/>
          </p:nvPr>
        </p:nvSpPr>
        <p:spPr>
          <a:xfrm>
            <a:off x="685800" y="685800"/>
            <a:ext cx="7771680" cy="1065961"/>
          </a:xfrm>
          <a:prstGeom prst="rect">
            <a:avLst/>
          </a:prstGeom>
        </p:spPr>
        <p:txBody>
          <a:bodyPr/>
          <a:lstStyle>
            <a:lvl1pPr algn="l">
              <a:defRPr sz="1800" b="0" spc="0">
                <a:latin typeface="+mn-lt"/>
                <a:ea typeface="+mn-ea"/>
                <a:cs typeface="+mn-cs"/>
                <a:sym typeface="Helvetica"/>
              </a:defRPr>
            </a:lvl1pPr>
          </a:lstStyle>
          <a:p>
            <a:r>
              <a:t>Title Text</a:t>
            </a:r>
          </a:p>
        </p:txBody>
      </p:sp>
      <p:sp>
        <p:nvSpPr>
          <p:cNvPr id="163" name="Body Level One…"/>
          <p:cNvSpPr txBox="1">
            <a:spLocks noGrp="1"/>
          </p:cNvSpPr>
          <p:nvPr>
            <p:ph type="body" sz="half" idx="1"/>
          </p:nvPr>
        </p:nvSpPr>
        <p:spPr>
          <a:xfrm>
            <a:off x="685800" y="1981080"/>
            <a:ext cx="3792240" cy="4114080"/>
          </a:xfrm>
          <a:prstGeom prst="rect">
            <a:avLst/>
          </a:prstGeom>
        </p:spPr>
        <p:txBody>
          <a:bodyPr anchor="ctr">
            <a:normAutofit/>
          </a:bodyPr>
          <a:lstStyle/>
          <a:p>
            <a:r>
              <a:t>Body Level One</a:t>
            </a:r>
          </a:p>
          <a:p>
            <a:pPr lvl="1"/>
            <a:r>
              <a:t>Body Level Two</a:t>
            </a:r>
          </a:p>
          <a:p>
            <a:pPr lvl="2"/>
            <a:r>
              <a:t>Body Level Three</a:t>
            </a:r>
          </a:p>
          <a:p>
            <a:pPr lvl="3"/>
            <a:r>
              <a:t>Body Level Four</a:t>
            </a:r>
          </a:p>
          <a:p>
            <a:pPr lvl="4"/>
            <a:r>
              <a:t>Body Level Five</a:t>
            </a:r>
          </a:p>
        </p:txBody>
      </p:sp>
      <p:sp>
        <p:nvSpPr>
          <p:cNvPr id="164" name="PlaceHolder 3"/>
          <p:cNvSpPr>
            <a:spLocks noGrp="1"/>
          </p:cNvSpPr>
          <p:nvPr>
            <p:ph type="body" sz="half" idx="21"/>
          </p:nvPr>
        </p:nvSpPr>
        <p:spPr>
          <a:xfrm>
            <a:off x="4668120" y="1981080"/>
            <a:ext cx="3792240" cy="4114080"/>
          </a:xfrm>
          <a:prstGeom prst="rect">
            <a:avLst/>
          </a:prstGeom>
        </p:spPr>
        <p:txBody>
          <a:bodyPr anchor="ctr">
            <a:normAutofit/>
          </a:bodyPr>
          <a:lstStyle/>
          <a:p>
            <a:pPr>
              <a:defRPr>
                <a:latin typeface="Arial"/>
                <a:ea typeface="Arial"/>
                <a:cs typeface="Arial"/>
                <a:sym typeface="Arial"/>
              </a:defRPr>
            </a:pPr>
            <a:endParaRPr/>
          </a:p>
        </p:txBody>
      </p:sp>
      <p:sp>
        <p:nvSpPr>
          <p:cNvPr id="1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172" name="Title Text"/>
          <p:cNvSpPr txBox="1">
            <a:spLocks noGrp="1"/>
          </p:cNvSpPr>
          <p:nvPr>
            <p:ph type="title"/>
          </p:nvPr>
        </p:nvSpPr>
        <p:spPr>
          <a:xfrm>
            <a:off x="685800" y="685800"/>
            <a:ext cx="7771680" cy="1065961"/>
          </a:xfrm>
          <a:prstGeom prst="rect">
            <a:avLst/>
          </a:prstGeom>
        </p:spPr>
        <p:txBody>
          <a:bodyPr/>
          <a:lstStyle>
            <a:lvl1pPr algn="l">
              <a:defRPr sz="1800" b="0" spc="0">
                <a:latin typeface="+mn-lt"/>
                <a:ea typeface="+mn-ea"/>
                <a:cs typeface="+mn-cs"/>
                <a:sym typeface="Helvetica"/>
              </a:defRPr>
            </a:lvl1pPr>
          </a:lstStyle>
          <a:p>
            <a:r>
              <a:t>Title Text</a:t>
            </a:r>
          </a:p>
        </p:txBody>
      </p:sp>
      <p:sp>
        <p:nvSpPr>
          <p:cNvPr id="17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Centered Text">
    <p:spTree>
      <p:nvGrpSpPr>
        <p:cNvPr id="1" name=""/>
        <p:cNvGrpSpPr/>
        <p:nvPr/>
      </p:nvGrpSpPr>
      <p:grpSpPr>
        <a:xfrm>
          <a:off x="0" y="0"/>
          <a:ext cx="0" cy="0"/>
          <a:chOff x="0" y="0"/>
          <a:chExt cx="0" cy="0"/>
        </a:xfrm>
      </p:grpSpPr>
      <p:sp>
        <p:nvSpPr>
          <p:cNvPr id="180" name="Body Level One…"/>
          <p:cNvSpPr txBox="1">
            <a:spLocks noGrp="1"/>
          </p:cNvSpPr>
          <p:nvPr>
            <p:ph type="body" idx="1"/>
          </p:nvPr>
        </p:nvSpPr>
        <p:spPr>
          <a:xfrm>
            <a:off x="685800" y="685800"/>
            <a:ext cx="7771680" cy="4942441"/>
          </a:xfrm>
          <a:prstGeom prst="rect">
            <a:avLst/>
          </a:prstGeom>
        </p:spPr>
        <p:txBody>
          <a:bodyPr anchor="ctr">
            <a:normAutofit/>
          </a:bodyPr>
          <a:lstStyle/>
          <a:p>
            <a:r>
              <a:t>Body Level One</a:t>
            </a:r>
          </a:p>
          <a:p>
            <a:pPr lvl="1"/>
            <a:r>
              <a:t>Body Level Two</a:t>
            </a:r>
          </a:p>
          <a:p>
            <a:pPr lvl="2"/>
            <a:r>
              <a:t>Body Level Three</a:t>
            </a:r>
          </a:p>
          <a:p>
            <a:pPr lvl="3"/>
            <a:r>
              <a:t>Body Level Four</a:t>
            </a:r>
          </a:p>
          <a:p>
            <a:pPr lvl="4"/>
            <a:r>
              <a:t>Body Level Five</a:t>
            </a:r>
          </a:p>
        </p:txBody>
      </p:sp>
      <p:sp>
        <p:nvSpPr>
          <p:cNvPr id="18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Title, 2 Content and Content">
    <p:spTree>
      <p:nvGrpSpPr>
        <p:cNvPr id="1" name=""/>
        <p:cNvGrpSpPr/>
        <p:nvPr/>
      </p:nvGrpSpPr>
      <p:grpSpPr>
        <a:xfrm>
          <a:off x="0" y="0"/>
          <a:ext cx="0" cy="0"/>
          <a:chOff x="0" y="0"/>
          <a:chExt cx="0" cy="0"/>
        </a:xfrm>
      </p:grpSpPr>
      <p:sp>
        <p:nvSpPr>
          <p:cNvPr id="188" name="Title Text"/>
          <p:cNvSpPr txBox="1">
            <a:spLocks noGrp="1"/>
          </p:cNvSpPr>
          <p:nvPr>
            <p:ph type="title"/>
          </p:nvPr>
        </p:nvSpPr>
        <p:spPr>
          <a:xfrm>
            <a:off x="685800" y="685800"/>
            <a:ext cx="7771680" cy="1065961"/>
          </a:xfrm>
          <a:prstGeom prst="rect">
            <a:avLst/>
          </a:prstGeom>
        </p:spPr>
        <p:txBody>
          <a:bodyPr/>
          <a:lstStyle>
            <a:lvl1pPr algn="l">
              <a:defRPr sz="1800" b="0" spc="0">
                <a:latin typeface="+mn-lt"/>
                <a:ea typeface="+mn-ea"/>
                <a:cs typeface="+mn-cs"/>
                <a:sym typeface="Helvetica"/>
              </a:defRPr>
            </a:lvl1pPr>
          </a:lstStyle>
          <a:p>
            <a:r>
              <a:t>Title Text</a:t>
            </a:r>
          </a:p>
        </p:txBody>
      </p:sp>
      <p:sp>
        <p:nvSpPr>
          <p:cNvPr id="189" name="Body Level One…"/>
          <p:cNvSpPr txBox="1">
            <a:spLocks noGrp="1"/>
          </p:cNvSpPr>
          <p:nvPr>
            <p:ph type="body" sz="quarter" idx="1"/>
          </p:nvPr>
        </p:nvSpPr>
        <p:spPr>
          <a:xfrm>
            <a:off x="685800" y="1981080"/>
            <a:ext cx="3792240" cy="1962361"/>
          </a:xfrm>
          <a:prstGeom prst="rect">
            <a:avLst/>
          </a:prstGeom>
        </p:spPr>
        <p:txBody>
          <a:bodyPr anchor="ctr">
            <a:normAutofit/>
          </a:bodyPr>
          <a:lstStyle/>
          <a:p>
            <a:r>
              <a:t>Body Level One</a:t>
            </a:r>
          </a:p>
          <a:p>
            <a:pPr lvl="1"/>
            <a:r>
              <a:t>Body Level Two</a:t>
            </a:r>
          </a:p>
          <a:p>
            <a:pPr lvl="2"/>
            <a:r>
              <a:t>Body Level Three</a:t>
            </a:r>
          </a:p>
          <a:p>
            <a:pPr lvl="3"/>
            <a:r>
              <a:t>Body Level Four</a:t>
            </a:r>
          </a:p>
          <a:p>
            <a:pPr lvl="4"/>
            <a:r>
              <a:t>Body Level Five</a:t>
            </a:r>
          </a:p>
        </p:txBody>
      </p:sp>
      <p:sp>
        <p:nvSpPr>
          <p:cNvPr id="190" name="PlaceHolder 3"/>
          <p:cNvSpPr/>
          <p:nvPr/>
        </p:nvSpPr>
        <p:spPr>
          <a:xfrm>
            <a:off x="4668120" y="1981080"/>
            <a:ext cx="3792240" cy="4114080"/>
          </a:xfrm>
          <a:prstGeom prst="rect">
            <a:avLst/>
          </a:prstGeom>
          <a:ln w="12700">
            <a:miter lim="400000"/>
          </a:ln>
        </p:spPr>
        <p:txBody>
          <a:bodyPr lIns="0" tIns="0" rIns="0" bIns="0" anchor="ctr">
            <a:normAutofit/>
          </a:bodyPr>
          <a:lstStyle/>
          <a:p>
            <a:endParaRPr/>
          </a:p>
        </p:txBody>
      </p:sp>
      <p:sp>
        <p:nvSpPr>
          <p:cNvPr id="191" name="PlaceHolder 4"/>
          <p:cNvSpPr>
            <a:spLocks noGrp="1"/>
          </p:cNvSpPr>
          <p:nvPr>
            <p:ph type="body" sz="quarter" idx="21"/>
          </p:nvPr>
        </p:nvSpPr>
        <p:spPr>
          <a:xfrm>
            <a:off x="685799" y="4130280"/>
            <a:ext cx="3792241" cy="1962361"/>
          </a:xfrm>
          <a:prstGeom prst="rect">
            <a:avLst/>
          </a:prstGeom>
        </p:spPr>
        <p:txBody>
          <a:bodyPr anchor="ctr">
            <a:normAutofit/>
          </a:bodyPr>
          <a:lstStyle/>
          <a:p>
            <a:pPr>
              <a:defRPr>
                <a:latin typeface="Arial"/>
                <a:ea typeface="Arial"/>
                <a:cs typeface="Arial"/>
                <a:sym typeface="Arial"/>
              </a:defRPr>
            </a:pPr>
            <a:endParaRPr/>
          </a:p>
        </p:txBody>
      </p:sp>
      <p:sp>
        <p:nvSpPr>
          <p:cNvPr id="19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xfrm>
            <a:off x="685800" y="685800"/>
            <a:ext cx="7771680" cy="1065961"/>
          </a:xfrm>
          <a:prstGeom prst="rect">
            <a:avLst/>
          </a:prstGeom>
        </p:spPr>
        <p:txBody>
          <a:bodyPr/>
          <a:lstStyle/>
          <a:p>
            <a:r>
              <a:t>Title Text</a:t>
            </a:r>
          </a:p>
        </p:txBody>
      </p:sp>
      <p:sp>
        <p:nvSpPr>
          <p:cNvPr id="25" name="Body Level One…"/>
          <p:cNvSpPr txBox="1">
            <a:spLocks noGrp="1"/>
          </p:cNvSpPr>
          <p:nvPr>
            <p:ph type="body" idx="1"/>
          </p:nvPr>
        </p:nvSpPr>
        <p:spPr>
          <a:xfrm>
            <a:off x="685800" y="1981080"/>
            <a:ext cx="7771680" cy="4114080"/>
          </a:xfrm>
          <a:prstGeom prst="rect">
            <a:avLst/>
          </a:prstGeom>
        </p:spPr>
        <p:txBody>
          <a:bodyPr anchor="ctr">
            <a:normAutofit/>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Title Content and 2 Content">
    <p:spTree>
      <p:nvGrpSpPr>
        <p:cNvPr id="1" name=""/>
        <p:cNvGrpSpPr/>
        <p:nvPr/>
      </p:nvGrpSpPr>
      <p:grpSpPr>
        <a:xfrm>
          <a:off x="0" y="0"/>
          <a:ext cx="0" cy="0"/>
          <a:chOff x="0" y="0"/>
          <a:chExt cx="0" cy="0"/>
        </a:xfrm>
      </p:grpSpPr>
      <p:sp>
        <p:nvSpPr>
          <p:cNvPr id="199" name="Title Text"/>
          <p:cNvSpPr txBox="1">
            <a:spLocks noGrp="1"/>
          </p:cNvSpPr>
          <p:nvPr>
            <p:ph type="title"/>
          </p:nvPr>
        </p:nvSpPr>
        <p:spPr>
          <a:xfrm>
            <a:off x="685800" y="685800"/>
            <a:ext cx="7771680" cy="1065961"/>
          </a:xfrm>
          <a:prstGeom prst="rect">
            <a:avLst/>
          </a:prstGeom>
        </p:spPr>
        <p:txBody>
          <a:bodyPr/>
          <a:lstStyle>
            <a:lvl1pPr algn="l">
              <a:defRPr sz="1800" b="0" spc="0">
                <a:latin typeface="+mn-lt"/>
                <a:ea typeface="+mn-ea"/>
                <a:cs typeface="+mn-cs"/>
                <a:sym typeface="Helvetica"/>
              </a:defRPr>
            </a:lvl1pPr>
          </a:lstStyle>
          <a:p>
            <a:r>
              <a:t>Title Text</a:t>
            </a:r>
          </a:p>
        </p:txBody>
      </p:sp>
      <p:sp>
        <p:nvSpPr>
          <p:cNvPr id="200" name="Body Level One…"/>
          <p:cNvSpPr txBox="1">
            <a:spLocks noGrp="1"/>
          </p:cNvSpPr>
          <p:nvPr>
            <p:ph type="body" sz="half" idx="1"/>
          </p:nvPr>
        </p:nvSpPr>
        <p:spPr>
          <a:xfrm>
            <a:off x="685800" y="1981080"/>
            <a:ext cx="3792240" cy="4114080"/>
          </a:xfrm>
          <a:prstGeom prst="rect">
            <a:avLst/>
          </a:prstGeom>
        </p:spPr>
        <p:txBody>
          <a:bodyPr anchor="ctr">
            <a:normAutofit/>
          </a:bodyPr>
          <a:lstStyle/>
          <a:p>
            <a:r>
              <a:t>Body Level One</a:t>
            </a:r>
          </a:p>
          <a:p>
            <a:pPr lvl="1"/>
            <a:r>
              <a:t>Body Level Two</a:t>
            </a:r>
          </a:p>
          <a:p>
            <a:pPr lvl="2"/>
            <a:r>
              <a:t>Body Level Three</a:t>
            </a:r>
          </a:p>
          <a:p>
            <a:pPr lvl="3"/>
            <a:r>
              <a:t>Body Level Four</a:t>
            </a:r>
          </a:p>
          <a:p>
            <a:pPr lvl="4"/>
            <a:r>
              <a:t>Body Level Five</a:t>
            </a:r>
          </a:p>
        </p:txBody>
      </p:sp>
      <p:sp>
        <p:nvSpPr>
          <p:cNvPr id="201" name="PlaceHolder 3"/>
          <p:cNvSpPr/>
          <p:nvPr/>
        </p:nvSpPr>
        <p:spPr>
          <a:xfrm>
            <a:off x="4668120" y="1981080"/>
            <a:ext cx="3792240" cy="1962361"/>
          </a:xfrm>
          <a:prstGeom prst="rect">
            <a:avLst/>
          </a:prstGeom>
          <a:ln w="12700">
            <a:miter lim="400000"/>
          </a:ln>
        </p:spPr>
        <p:txBody>
          <a:bodyPr lIns="0" tIns="0" rIns="0" bIns="0" anchor="ctr">
            <a:normAutofit/>
          </a:bodyPr>
          <a:lstStyle/>
          <a:p>
            <a:endParaRPr/>
          </a:p>
        </p:txBody>
      </p:sp>
      <p:sp>
        <p:nvSpPr>
          <p:cNvPr id="202" name="PlaceHolder 4"/>
          <p:cNvSpPr>
            <a:spLocks noGrp="1"/>
          </p:cNvSpPr>
          <p:nvPr>
            <p:ph type="body" sz="quarter" idx="21"/>
          </p:nvPr>
        </p:nvSpPr>
        <p:spPr>
          <a:xfrm>
            <a:off x="4668120" y="4130280"/>
            <a:ext cx="3792240" cy="1962361"/>
          </a:xfrm>
          <a:prstGeom prst="rect">
            <a:avLst/>
          </a:prstGeom>
        </p:spPr>
        <p:txBody>
          <a:bodyPr anchor="ctr">
            <a:normAutofit/>
          </a:bodyPr>
          <a:lstStyle/>
          <a:p>
            <a:pPr>
              <a:defRPr>
                <a:latin typeface="Arial"/>
                <a:ea typeface="Arial"/>
                <a:cs typeface="Arial"/>
                <a:sym typeface="Arial"/>
              </a:defRPr>
            </a:pPr>
            <a:endParaRPr/>
          </a:p>
        </p:txBody>
      </p:sp>
      <p:sp>
        <p:nvSpPr>
          <p:cNvPr id="2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tx">
  <p:cSld name="Title, 2 Content over Content">
    <p:spTree>
      <p:nvGrpSpPr>
        <p:cNvPr id="1" name=""/>
        <p:cNvGrpSpPr/>
        <p:nvPr/>
      </p:nvGrpSpPr>
      <p:grpSpPr>
        <a:xfrm>
          <a:off x="0" y="0"/>
          <a:ext cx="0" cy="0"/>
          <a:chOff x="0" y="0"/>
          <a:chExt cx="0" cy="0"/>
        </a:xfrm>
      </p:grpSpPr>
      <p:sp>
        <p:nvSpPr>
          <p:cNvPr id="210" name="Title Text"/>
          <p:cNvSpPr txBox="1">
            <a:spLocks noGrp="1"/>
          </p:cNvSpPr>
          <p:nvPr>
            <p:ph type="title"/>
          </p:nvPr>
        </p:nvSpPr>
        <p:spPr>
          <a:xfrm>
            <a:off x="685800" y="685800"/>
            <a:ext cx="7771680" cy="1065961"/>
          </a:xfrm>
          <a:prstGeom prst="rect">
            <a:avLst/>
          </a:prstGeom>
        </p:spPr>
        <p:txBody>
          <a:bodyPr/>
          <a:lstStyle>
            <a:lvl1pPr algn="l">
              <a:defRPr sz="1800" b="0" spc="0">
                <a:latin typeface="+mn-lt"/>
                <a:ea typeface="+mn-ea"/>
                <a:cs typeface="+mn-cs"/>
                <a:sym typeface="Helvetica"/>
              </a:defRPr>
            </a:lvl1pPr>
          </a:lstStyle>
          <a:p>
            <a:r>
              <a:t>Title Text</a:t>
            </a:r>
          </a:p>
        </p:txBody>
      </p:sp>
      <p:sp>
        <p:nvSpPr>
          <p:cNvPr id="211" name="Body Level One…"/>
          <p:cNvSpPr txBox="1">
            <a:spLocks noGrp="1"/>
          </p:cNvSpPr>
          <p:nvPr>
            <p:ph type="body" sz="quarter" idx="1"/>
          </p:nvPr>
        </p:nvSpPr>
        <p:spPr>
          <a:xfrm>
            <a:off x="685800" y="1981080"/>
            <a:ext cx="3792240" cy="1962361"/>
          </a:xfrm>
          <a:prstGeom prst="rect">
            <a:avLst/>
          </a:prstGeom>
        </p:spPr>
        <p:txBody>
          <a:bodyPr anchor="ctr">
            <a:normAutofit/>
          </a:bodyPr>
          <a:lstStyle/>
          <a:p>
            <a:r>
              <a:t>Body Level One</a:t>
            </a:r>
          </a:p>
          <a:p>
            <a:pPr lvl="1"/>
            <a:r>
              <a:t>Body Level Two</a:t>
            </a:r>
          </a:p>
          <a:p>
            <a:pPr lvl="2"/>
            <a:r>
              <a:t>Body Level Three</a:t>
            </a:r>
          </a:p>
          <a:p>
            <a:pPr lvl="3"/>
            <a:r>
              <a:t>Body Level Four</a:t>
            </a:r>
          </a:p>
          <a:p>
            <a:pPr lvl="4"/>
            <a:r>
              <a:t>Body Level Five</a:t>
            </a:r>
          </a:p>
        </p:txBody>
      </p:sp>
      <p:sp>
        <p:nvSpPr>
          <p:cNvPr id="212" name="PlaceHolder 3"/>
          <p:cNvSpPr/>
          <p:nvPr/>
        </p:nvSpPr>
        <p:spPr>
          <a:xfrm>
            <a:off x="4668120" y="1981080"/>
            <a:ext cx="3792240" cy="1962361"/>
          </a:xfrm>
          <a:prstGeom prst="rect">
            <a:avLst/>
          </a:prstGeom>
          <a:ln w="12700">
            <a:miter lim="400000"/>
          </a:ln>
        </p:spPr>
        <p:txBody>
          <a:bodyPr lIns="0" tIns="0" rIns="0" bIns="0" anchor="ctr">
            <a:normAutofit/>
          </a:bodyPr>
          <a:lstStyle/>
          <a:p>
            <a:endParaRPr/>
          </a:p>
        </p:txBody>
      </p:sp>
      <p:sp>
        <p:nvSpPr>
          <p:cNvPr id="213" name="PlaceHolder 4"/>
          <p:cNvSpPr>
            <a:spLocks noGrp="1"/>
          </p:cNvSpPr>
          <p:nvPr>
            <p:ph type="body" sz="half" idx="21"/>
          </p:nvPr>
        </p:nvSpPr>
        <p:spPr>
          <a:xfrm>
            <a:off x="685800" y="4130280"/>
            <a:ext cx="7771680" cy="1962361"/>
          </a:xfrm>
          <a:prstGeom prst="rect">
            <a:avLst/>
          </a:prstGeom>
        </p:spPr>
        <p:txBody>
          <a:bodyPr anchor="ctr">
            <a:normAutofit/>
          </a:bodyPr>
          <a:lstStyle/>
          <a:p>
            <a:pPr>
              <a:defRPr>
                <a:latin typeface="Arial"/>
                <a:ea typeface="Arial"/>
                <a:cs typeface="Arial"/>
                <a:sym typeface="Arial"/>
              </a:defRPr>
            </a:pPr>
            <a:endParaRPr/>
          </a:p>
        </p:txBody>
      </p:sp>
      <p:sp>
        <p:nvSpPr>
          <p:cNvPr id="2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type="tx">
  <p:cSld name="Title, Content over Content">
    <p:spTree>
      <p:nvGrpSpPr>
        <p:cNvPr id="1" name=""/>
        <p:cNvGrpSpPr/>
        <p:nvPr/>
      </p:nvGrpSpPr>
      <p:grpSpPr>
        <a:xfrm>
          <a:off x="0" y="0"/>
          <a:ext cx="0" cy="0"/>
          <a:chOff x="0" y="0"/>
          <a:chExt cx="0" cy="0"/>
        </a:xfrm>
      </p:grpSpPr>
      <p:sp>
        <p:nvSpPr>
          <p:cNvPr id="221" name="Title Text"/>
          <p:cNvSpPr txBox="1">
            <a:spLocks noGrp="1"/>
          </p:cNvSpPr>
          <p:nvPr>
            <p:ph type="title"/>
          </p:nvPr>
        </p:nvSpPr>
        <p:spPr>
          <a:xfrm>
            <a:off x="685800" y="685800"/>
            <a:ext cx="7771680" cy="1065961"/>
          </a:xfrm>
          <a:prstGeom prst="rect">
            <a:avLst/>
          </a:prstGeom>
        </p:spPr>
        <p:txBody>
          <a:bodyPr/>
          <a:lstStyle>
            <a:lvl1pPr algn="l">
              <a:defRPr sz="1800" b="0" spc="0">
                <a:latin typeface="+mn-lt"/>
                <a:ea typeface="+mn-ea"/>
                <a:cs typeface="+mn-cs"/>
                <a:sym typeface="Helvetica"/>
              </a:defRPr>
            </a:lvl1pPr>
          </a:lstStyle>
          <a:p>
            <a:r>
              <a:t>Title Text</a:t>
            </a:r>
          </a:p>
        </p:txBody>
      </p:sp>
      <p:sp>
        <p:nvSpPr>
          <p:cNvPr id="222" name="Body Level One…"/>
          <p:cNvSpPr txBox="1">
            <a:spLocks noGrp="1"/>
          </p:cNvSpPr>
          <p:nvPr>
            <p:ph type="body" sz="half" idx="1"/>
          </p:nvPr>
        </p:nvSpPr>
        <p:spPr>
          <a:xfrm>
            <a:off x="685800" y="1981080"/>
            <a:ext cx="7771680" cy="1962361"/>
          </a:xfrm>
          <a:prstGeom prst="rect">
            <a:avLst/>
          </a:prstGeom>
        </p:spPr>
        <p:txBody>
          <a:bodyPr anchor="ctr">
            <a:normAutofit/>
          </a:bodyPr>
          <a:lstStyle/>
          <a:p>
            <a:r>
              <a:t>Body Level One</a:t>
            </a:r>
          </a:p>
          <a:p>
            <a:pPr lvl="1"/>
            <a:r>
              <a:t>Body Level Two</a:t>
            </a:r>
          </a:p>
          <a:p>
            <a:pPr lvl="2"/>
            <a:r>
              <a:t>Body Level Three</a:t>
            </a:r>
          </a:p>
          <a:p>
            <a:pPr lvl="3"/>
            <a:r>
              <a:t>Body Level Four</a:t>
            </a:r>
          </a:p>
          <a:p>
            <a:pPr lvl="4"/>
            <a:r>
              <a:t>Body Level Five</a:t>
            </a:r>
          </a:p>
        </p:txBody>
      </p:sp>
      <p:sp>
        <p:nvSpPr>
          <p:cNvPr id="223" name="PlaceHolder 3"/>
          <p:cNvSpPr>
            <a:spLocks noGrp="1"/>
          </p:cNvSpPr>
          <p:nvPr>
            <p:ph type="body" sz="half" idx="21"/>
          </p:nvPr>
        </p:nvSpPr>
        <p:spPr>
          <a:xfrm>
            <a:off x="685800" y="4130280"/>
            <a:ext cx="7771680" cy="1962361"/>
          </a:xfrm>
          <a:prstGeom prst="rect">
            <a:avLst/>
          </a:prstGeom>
        </p:spPr>
        <p:txBody>
          <a:bodyPr anchor="ctr">
            <a:normAutofit/>
          </a:bodyPr>
          <a:lstStyle/>
          <a:p>
            <a:pPr>
              <a:defRPr>
                <a:latin typeface="Arial"/>
                <a:ea typeface="Arial"/>
                <a:cs typeface="Arial"/>
                <a:sym typeface="Arial"/>
              </a:defRPr>
            </a:pPr>
            <a:endParaRPr/>
          </a:p>
        </p:txBody>
      </p:sp>
      <p:sp>
        <p:nvSpPr>
          <p:cNvPr id="22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Title, 4 Content">
    <p:spTree>
      <p:nvGrpSpPr>
        <p:cNvPr id="1" name=""/>
        <p:cNvGrpSpPr/>
        <p:nvPr/>
      </p:nvGrpSpPr>
      <p:grpSpPr>
        <a:xfrm>
          <a:off x="0" y="0"/>
          <a:ext cx="0" cy="0"/>
          <a:chOff x="0" y="0"/>
          <a:chExt cx="0" cy="0"/>
        </a:xfrm>
      </p:grpSpPr>
      <p:sp>
        <p:nvSpPr>
          <p:cNvPr id="231" name="Title Text"/>
          <p:cNvSpPr txBox="1">
            <a:spLocks noGrp="1"/>
          </p:cNvSpPr>
          <p:nvPr>
            <p:ph type="title"/>
          </p:nvPr>
        </p:nvSpPr>
        <p:spPr>
          <a:xfrm>
            <a:off x="685800" y="685800"/>
            <a:ext cx="7771680" cy="1065961"/>
          </a:xfrm>
          <a:prstGeom prst="rect">
            <a:avLst/>
          </a:prstGeom>
        </p:spPr>
        <p:txBody>
          <a:bodyPr/>
          <a:lstStyle>
            <a:lvl1pPr algn="l">
              <a:defRPr sz="1800" b="0" spc="0">
                <a:latin typeface="+mn-lt"/>
                <a:ea typeface="+mn-ea"/>
                <a:cs typeface="+mn-cs"/>
                <a:sym typeface="Helvetica"/>
              </a:defRPr>
            </a:lvl1pPr>
          </a:lstStyle>
          <a:p>
            <a:r>
              <a:t>Title Text</a:t>
            </a:r>
          </a:p>
        </p:txBody>
      </p:sp>
      <p:sp>
        <p:nvSpPr>
          <p:cNvPr id="232" name="Body Level One…"/>
          <p:cNvSpPr txBox="1">
            <a:spLocks noGrp="1"/>
          </p:cNvSpPr>
          <p:nvPr>
            <p:ph type="body" sz="quarter" idx="1"/>
          </p:nvPr>
        </p:nvSpPr>
        <p:spPr>
          <a:xfrm>
            <a:off x="685800" y="1981080"/>
            <a:ext cx="3792240" cy="1962361"/>
          </a:xfrm>
          <a:prstGeom prst="rect">
            <a:avLst/>
          </a:prstGeom>
        </p:spPr>
        <p:txBody>
          <a:bodyPr anchor="ctr">
            <a:normAutofit/>
          </a:bodyPr>
          <a:lstStyle/>
          <a:p>
            <a:r>
              <a:t>Body Level One</a:t>
            </a:r>
          </a:p>
          <a:p>
            <a:pPr lvl="1"/>
            <a:r>
              <a:t>Body Level Two</a:t>
            </a:r>
          </a:p>
          <a:p>
            <a:pPr lvl="2"/>
            <a:r>
              <a:t>Body Level Three</a:t>
            </a:r>
          </a:p>
          <a:p>
            <a:pPr lvl="3"/>
            <a:r>
              <a:t>Body Level Four</a:t>
            </a:r>
          </a:p>
          <a:p>
            <a:pPr lvl="4"/>
            <a:r>
              <a:t>Body Level Five</a:t>
            </a:r>
          </a:p>
        </p:txBody>
      </p:sp>
      <p:sp>
        <p:nvSpPr>
          <p:cNvPr id="233" name="PlaceHolder 3"/>
          <p:cNvSpPr/>
          <p:nvPr/>
        </p:nvSpPr>
        <p:spPr>
          <a:xfrm>
            <a:off x="4668120" y="1981080"/>
            <a:ext cx="3792240" cy="1962361"/>
          </a:xfrm>
          <a:prstGeom prst="rect">
            <a:avLst/>
          </a:prstGeom>
          <a:ln w="12700">
            <a:miter lim="400000"/>
          </a:ln>
        </p:spPr>
        <p:txBody>
          <a:bodyPr lIns="0" tIns="0" rIns="0" bIns="0" anchor="ctr">
            <a:normAutofit/>
          </a:bodyPr>
          <a:lstStyle/>
          <a:p>
            <a:endParaRPr/>
          </a:p>
        </p:txBody>
      </p:sp>
      <p:sp>
        <p:nvSpPr>
          <p:cNvPr id="234" name="PlaceHolder 4"/>
          <p:cNvSpPr/>
          <p:nvPr/>
        </p:nvSpPr>
        <p:spPr>
          <a:xfrm>
            <a:off x="685799" y="4130280"/>
            <a:ext cx="3792241" cy="1962361"/>
          </a:xfrm>
          <a:prstGeom prst="rect">
            <a:avLst/>
          </a:prstGeom>
          <a:ln w="12700">
            <a:miter lim="400000"/>
          </a:ln>
        </p:spPr>
        <p:txBody>
          <a:bodyPr lIns="0" tIns="0" rIns="0" bIns="0" anchor="ctr">
            <a:normAutofit/>
          </a:bodyPr>
          <a:lstStyle/>
          <a:p>
            <a:endParaRPr/>
          </a:p>
        </p:txBody>
      </p:sp>
      <p:sp>
        <p:nvSpPr>
          <p:cNvPr id="235" name="PlaceHolder 5"/>
          <p:cNvSpPr>
            <a:spLocks noGrp="1"/>
          </p:cNvSpPr>
          <p:nvPr>
            <p:ph type="body" sz="quarter" idx="21"/>
          </p:nvPr>
        </p:nvSpPr>
        <p:spPr>
          <a:xfrm>
            <a:off x="4668120" y="4130280"/>
            <a:ext cx="3792240" cy="1962361"/>
          </a:xfrm>
          <a:prstGeom prst="rect">
            <a:avLst/>
          </a:prstGeom>
        </p:spPr>
        <p:txBody>
          <a:bodyPr anchor="ctr">
            <a:normAutofit/>
          </a:bodyPr>
          <a:lstStyle/>
          <a:p>
            <a:pPr>
              <a:defRPr>
                <a:latin typeface="Arial"/>
                <a:ea typeface="Arial"/>
                <a:cs typeface="Arial"/>
                <a:sym typeface="Arial"/>
              </a:defRPr>
            </a:pPr>
            <a:endParaRPr/>
          </a:p>
        </p:txBody>
      </p:sp>
      <p:sp>
        <p:nvSpPr>
          <p:cNvPr id="23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type="tx">
  <p:cSld name="Title, 6 Content">
    <p:spTree>
      <p:nvGrpSpPr>
        <p:cNvPr id="1" name=""/>
        <p:cNvGrpSpPr/>
        <p:nvPr/>
      </p:nvGrpSpPr>
      <p:grpSpPr>
        <a:xfrm>
          <a:off x="0" y="0"/>
          <a:ext cx="0" cy="0"/>
          <a:chOff x="0" y="0"/>
          <a:chExt cx="0" cy="0"/>
        </a:xfrm>
      </p:grpSpPr>
      <p:sp>
        <p:nvSpPr>
          <p:cNvPr id="243" name="Title Text"/>
          <p:cNvSpPr txBox="1">
            <a:spLocks noGrp="1"/>
          </p:cNvSpPr>
          <p:nvPr>
            <p:ph type="title"/>
          </p:nvPr>
        </p:nvSpPr>
        <p:spPr>
          <a:xfrm>
            <a:off x="685800" y="685800"/>
            <a:ext cx="7771680" cy="1065961"/>
          </a:xfrm>
          <a:prstGeom prst="rect">
            <a:avLst/>
          </a:prstGeom>
        </p:spPr>
        <p:txBody>
          <a:bodyPr/>
          <a:lstStyle>
            <a:lvl1pPr algn="l">
              <a:defRPr sz="1800" b="0" spc="0">
                <a:latin typeface="+mn-lt"/>
                <a:ea typeface="+mn-ea"/>
                <a:cs typeface="+mn-cs"/>
                <a:sym typeface="Helvetica"/>
              </a:defRPr>
            </a:lvl1pPr>
          </a:lstStyle>
          <a:p>
            <a:r>
              <a:t>Title Text</a:t>
            </a:r>
          </a:p>
        </p:txBody>
      </p:sp>
      <p:sp>
        <p:nvSpPr>
          <p:cNvPr id="244" name="Body Level One…"/>
          <p:cNvSpPr txBox="1">
            <a:spLocks noGrp="1"/>
          </p:cNvSpPr>
          <p:nvPr>
            <p:ph type="body" sz="quarter" idx="1"/>
          </p:nvPr>
        </p:nvSpPr>
        <p:spPr>
          <a:xfrm>
            <a:off x="685800" y="1981080"/>
            <a:ext cx="2502361" cy="1962361"/>
          </a:xfrm>
          <a:prstGeom prst="rect">
            <a:avLst/>
          </a:prstGeom>
        </p:spPr>
        <p:txBody>
          <a:bodyPr anchor="ctr">
            <a:normAutofit/>
          </a:bodyPr>
          <a:lstStyle/>
          <a:p>
            <a:r>
              <a:t>Body Level One</a:t>
            </a:r>
          </a:p>
          <a:p>
            <a:pPr lvl="1"/>
            <a:r>
              <a:t>Body Level Two</a:t>
            </a:r>
          </a:p>
          <a:p>
            <a:pPr lvl="2"/>
            <a:r>
              <a:t>Body Level Three</a:t>
            </a:r>
          </a:p>
          <a:p>
            <a:pPr lvl="3"/>
            <a:r>
              <a:t>Body Level Four</a:t>
            </a:r>
          </a:p>
          <a:p>
            <a:pPr lvl="4"/>
            <a:r>
              <a:t>Body Level Five</a:t>
            </a:r>
          </a:p>
        </p:txBody>
      </p:sp>
      <p:sp>
        <p:nvSpPr>
          <p:cNvPr id="245" name="PlaceHolder 3"/>
          <p:cNvSpPr/>
          <p:nvPr/>
        </p:nvSpPr>
        <p:spPr>
          <a:xfrm>
            <a:off x="3313800" y="1981080"/>
            <a:ext cx="2502361" cy="1962361"/>
          </a:xfrm>
          <a:prstGeom prst="rect">
            <a:avLst/>
          </a:prstGeom>
          <a:ln w="12700">
            <a:miter lim="400000"/>
          </a:ln>
        </p:spPr>
        <p:txBody>
          <a:bodyPr lIns="0" tIns="0" rIns="0" bIns="0" anchor="ctr">
            <a:normAutofit/>
          </a:bodyPr>
          <a:lstStyle/>
          <a:p>
            <a:endParaRPr/>
          </a:p>
        </p:txBody>
      </p:sp>
      <p:sp>
        <p:nvSpPr>
          <p:cNvPr id="246" name="PlaceHolder 4"/>
          <p:cNvSpPr/>
          <p:nvPr/>
        </p:nvSpPr>
        <p:spPr>
          <a:xfrm>
            <a:off x="5941440" y="1981080"/>
            <a:ext cx="2502361" cy="1962361"/>
          </a:xfrm>
          <a:prstGeom prst="rect">
            <a:avLst/>
          </a:prstGeom>
          <a:ln w="12700">
            <a:miter lim="400000"/>
          </a:ln>
        </p:spPr>
        <p:txBody>
          <a:bodyPr lIns="0" tIns="0" rIns="0" bIns="0" anchor="ctr">
            <a:normAutofit/>
          </a:bodyPr>
          <a:lstStyle/>
          <a:p>
            <a:endParaRPr/>
          </a:p>
        </p:txBody>
      </p:sp>
      <p:sp>
        <p:nvSpPr>
          <p:cNvPr id="247" name="PlaceHolder 5"/>
          <p:cNvSpPr/>
          <p:nvPr/>
        </p:nvSpPr>
        <p:spPr>
          <a:xfrm>
            <a:off x="685799" y="4130280"/>
            <a:ext cx="2502362" cy="1962361"/>
          </a:xfrm>
          <a:prstGeom prst="rect">
            <a:avLst/>
          </a:prstGeom>
          <a:ln w="12700">
            <a:miter lim="400000"/>
          </a:ln>
        </p:spPr>
        <p:txBody>
          <a:bodyPr lIns="0" tIns="0" rIns="0" bIns="0" anchor="ctr">
            <a:normAutofit/>
          </a:bodyPr>
          <a:lstStyle/>
          <a:p>
            <a:endParaRPr/>
          </a:p>
        </p:txBody>
      </p:sp>
      <p:sp>
        <p:nvSpPr>
          <p:cNvPr id="248" name="PlaceHolder 6"/>
          <p:cNvSpPr/>
          <p:nvPr/>
        </p:nvSpPr>
        <p:spPr>
          <a:xfrm>
            <a:off x="3313800" y="4130280"/>
            <a:ext cx="2502361" cy="1962361"/>
          </a:xfrm>
          <a:prstGeom prst="rect">
            <a:avLst/>
          </a:prstGeom>
          <a:ln w="12700">
            <a:miter lim="400000"/>
          </a:ln>
        </p:spPr>
        <p:txBody>
          <a:bodyPr lIns="0" tIns="0" rIns="0" bIns="0" anchor="ctr">
            <a:normAutofit/>
          </a:bodyPr>
          <a:lstStyle/>
          <a:p>
            <a:endParaRPr/>
          </a:p>
        </p:txBody>
      </p:sp>
      <p:sp>
        <p:nvSpPr>
          <p:cNvPr id="249" name="PlaceHolder 7"/>
          <p:cNvSpPr>
            <a:spLocks noGrp="1"/>
          </p:cNvSpPr>
          <p:nvPr>
            <p:ph type="body" sz="quarter" idx="21"/>
          </p:nvPr>
        </p:nvSpPr>
        <p:spPr>
          <a:xfrm>
            <a:off x="5941440" y="4130280"/>
            <a:ext cx="2502361" cy="1962361"/>
          </a:xfrm>
          <a:prstGeom prst="rect">
            <a:avLst/>
          </a:prstGeom>
        </p:spPr>
        <p:txBody>
          <a:bodyPr anchor="ctr">
            <a:normAutofit/>
          </a:bodyPr>
          <a:lstStyle/>
          <a:p>
            <a:pPr>
              <a:defRPr>
                <a:latin typeface="Arial"/>
                <a:ea typeface="Arial"/>
                <a:cs typeface="Arial"/>
                <a:sym typeface="Arial"/>
              </a:defRPr>
            </a:pPr>
            <a:endParaRPr/>
          </a:p>
        </p:txBody>
      </p:sp>
      <p:sp>
        <p:nvSpPr>
          <p:cNvPr id="2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xfrm>
            <a:off x="685800" y="685800"/>
            <a:ext cx="7771680" cy="1065961"/>
          </a:xfrm>
          <a:prstGeom prst="rect">
            <a:avLst/>
          </a:prstGeom>
        </p:spPr>
        <p:txBody>
          <a:bodyPr/>
          <a:lstStyle/>
          <a:p>
            <a:r>
              <a:t>Title Text</a:t>
            </a:r>
          </a:p>
        </p:txBody>
      </p:sp>
      <p:sp>
        <p:nvSpPr>
          <p:cNvPr id="34" name="Body Level One…"/>
          <p:cNvSpPr txBox="1">
            <a:spLocks noGrp="1"/>
          </p:cNvSpPr>
          <p:nvPr>
            <p:ph type="body" idx="1"/>
          </p:nvPr>
        </p:nvSpPr>
        <p:spPr>
          <a:xfrm>
            <a:off x="685800" y="1981080"/>
            <a:ext cx="7771680" cy="4114080"/>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2 Content">
    <p:spTree>
      <p:nvGrpSpPr>
        <p:cNvPr id="1" name=""/>
        <p:cNvGrpSpPr/>
        <p:nvPr/>
      </p:nvGrpSpPr>
      <p:grpSpPr>
        <a:xfrm>
          <a:off x="0" y="0"/>
          <a:ext cx="0" cy="0"/>
          <a:chOff x="0" y="0"/>
          <a:chExt cx="0" cy="0"/>
        </a:xfrm>
      </p:grpSpPr>
      <p:sp>
        <p:nvSpPr>
          <p:cNvPr id="42" name="Title Text"/>
          <p:cNvSpPr txBox="1">
            <a:spLocks noGrp="1"/>
          </p:cNvSpPr>
          <p:nvPr>
            <p:ph type="title"/>
          </p:nvPr>
        </p:nvSpPr>
        <p:spPr>
          <a:xfrm>
            <a:off x="685800" y="685800"/>
            <a:ext cx="7771680" cy="1065961"/>
          </a:xfrm>
          <a:prstGeom prst="rect">
            <a:avLst/>
          </a:prstGeom>
        </p:spPr>
        <p:txBody>
          <a:bodyPr/>
          <a:lstStyle/>
          <a:p>
            <a:r>
              <a:t>Title Text</a:t>
            </a:r>
          </a:p>
        </p:txBody>
      </p:sp>
      <p:sp>
        <p:nvSpPr>
          <p:cNvPr id="43" name="Body Level One…"/>
          <p:cNvSpPr txBox="1">
            <a:spLocks noGrp="1"/>
          </p:cNvSpPr>
          <p:nvPr>
            <p:ph type="body" sz="half" idx="1"/>
          </p:nvPr>
        </p:nvSpPr>
        <p:spPr>
          <a:xfrm>
            <a:off x="685800" y="1981080"/>
            <a:ext cx="3792240" cy="4114080"/>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44" name="PlaceHolder 3"/>
          <p:cNvSpPr>
            <a:spLocks noGrp="1"/>
          </p:cNvSpPr>
          <p:nvPr>
            <p:ph type="body" sz="half" idx="21"/>
          </p:nvPr>
        </p:nvSpPr>
        <p:spPr>
          <a:xfrm>
            <a:off x="4668120" y="1981080"/>
            <a:ext cx="3792240" cy="4114080"/>
          </a:xfrm>
          <a:prstGeom prst="rect">
            <a:avLst/>
          </a:prstGeom>
        </p:spPr>
        <p:txBody>
          <a:bodyPr>
            <a:normAutofit/>
          </a:bodyPr>
          <a:lstStyle/>
          <a:p>
            <a:pPr>
              <a:defRPr>
                <a:latin typeface="Arial"/>
                <a:ea typeface="Arial"/>
                <a:cs typeface="Arial"/>
                <a:sym typeface="Arial"/>
              </a:defRPr>
            </a:pPr>
            <a:endParaRP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2" name="Title Text"/>
          <p:cNvSpPr txBox="1">
            <a:spLocks noGrp="1"/>
          </p:cNvSpPr>
          <p:nvPr>
            <p:ph type="title"/>
          </p:nvPr>
        </p:nvSpPr>
        <p:spPr>
          <a:xfrm>
            <a:off x="685800" y="685800"/>
            <a:ext cx="7771680" cy="1065961"/>
          </a:xfrm>
          <a:prstGeom prst="rect">
            <a:avLst/>
          </a:prstGeom>
        </p:spPr>
        <p:txBody>
          <a:bodyPr/>
          <a:lstStyle/>
          <a:p>
            <a:r>
              <a:t>Title Text</a:t>
            </a:r>
          </a:p>
        </p:txBody>
      </p:sp>
      <p:sp>
        <p:nvSpPr>
          <p:cNvPr id="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Centered Text">
    <p:spTree>
      <p:nvGrpSpPr>
        <p:cNvPr id="1" name=""/>
        <p:cNvGrpSpPr/>
        <p:nvPr/>
      </p:nvGrpSpPr>
      <p:grpSpPr>
        <a:xfrm>
          <a:off x="0" y="0"/>
          <a:ext cx="0" cy="0"/>
          <a:chOff x="0" y="0"/>
          <a:chExt cx="0" cy="0"/>
        </a:xfrm>
      </p:grpSpPr>
      <p:sp>
        <p:nvSpPr>
          <p:cNvPr id="60" name="Body Level One…"/>
          <p:cNvSpPr txBox="1">
            <a:spLocks noGrp="1"/>
          </p:cNvSpPr>
          <p:nvPr>
            <p:ph type="body" idx="1"/>
          </p:nvPr>
        </p:nvSpPr>
        <p:spPr>
          <a:xfrm>
            <a:off x="685800" y="685800"/>
            <a:ext cx="7771680" cy="4942441"/>
          </a:xfrm>
          <a:prstGeom prst="rect">
            <a:avLst/>
          </a:prstGeom>
        </p:spPr>
        <p:txBody>
          <a:bodyPr anchor="ctr">
            <a:normAutofit/>
          </a:bodyPr>
          <a:lstStyle/>
          <a:p>
            <a:r>
              <a:t>Body Level One</a:t>
            </a:r>
          </a:p>
          <a:p>
            <a:pPr lvl="1"/>
            <a:r>
              <a:t>Body Level Two</a:t>
            </a:r>
          </a:p>
          <a:p>
            <a:pPr lvl="2"/>
            <a:r>
              <a:t>Body Level Three</a:t>
            </a:r>
          </a:p>
          <a:p>
            <a:pPr lvl="3"/>
            <a:r>
              <a:t>Body Level Four</a:t>
            </a:r>
          </a:p>
          <a:p>
            <a:pPr lvl="4"/>
            <a:r>
              <a:t>Body Level Five</a:t>
            </a:r>
          </a:p>
        </p:txBody>
      </p:sp>
      <p:sp>
        <p:nvSpPr>
          <p:cNvPr id="6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2 Content and Content">
    <p:spTree>
      <p:nvGrpSpPr>
        <p:cNvPr id="1" name=""/>
        <p:cNvGrpSpPr/>
        <p:nvPr/>
      </p:nvGrpSpPr>
      <p:grpSpPr>
        <a:xfrm>
          <a:off x="0" y="0"/>
          <a:ext cx="0" cy="0"/>
          <a:chOff x="0" y="0"/>
          <a:chExt cx="0" cy="0"/>
        </a:xfrm>
      </p:grpSpPr>
      <p:sp>
        <p:nvSpPr>
          <p:cNvPr id="68" name="Title Text"/>
          <p:cNvSpPr txBox="1">
            <a:spLocks noGrp="1"/>
          </p:cNvSpPr>
          <p:nvPr>
            <p:ph type="title"/>
          </p:nvPr>
        </p:nvSpPr>
        <p:spPr>
          <a:xfrm>
            <a:off x="685800" y="685800"/>
            <a:ext cx="7771680" cy="1065961"/>
          </a:xfrm>
          <a:prstGeom prst="rect">
            <a:avLst/>
          </a:prstGeom>
        </p:spPr>
        <p:txBody>
          <a:bodyPr/>
          <a:lstStyle/>
          <a:p>
            <a:r>
              <a:t>Title Text</a:t>
            </a:r>
          </a:p>
        </p:txBody>
      </p:sp>
      <p:sp>
        <p:nvSpPr>
          <p:cNvPr id="69" name="Body Level One…"/>
          <p:cNvSpPr txBox="1">
            <a:spLocks noGrp="1"/>
          </p:cNvSpPr>
          <p:nvPr>
            <p:ph type="body" sz="quarter" idx="1"/>
          </p:nvPr>
        </p:nvSpPr>
        <p:spPr>
          <a:xfrm>
            <a:off x="685800" y="1981080"/>
            <a:ext cx="3792240" cy="1962361"/>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70" name="PlaceHolder 3"/>
          <p:cNvSpPr/>
          <p:nvPr/>
        </p:nvSpPr>
        <p:spPr>
          <a:xfrm>
            <a:off x="4668120" y="1981080"/>
            <a:ext cx="3792240" cy="4114080"/>
          </a:xfrm>
          <a:prstGeom prst="rect">
            <a:avLst/>
          </a:prstGeom>
          <a:ln w="12700">
            <a:miter lim="400000"/>
          </a:ln>
        </p:spPr>
        <p:txBody>
          <a:bodyPr lIns="0" tIns="0" rIns="0" bIns="0">
            <a:normAutofit/>
          </a:bodyPr>
          <a:lstStyle/>
          <a:p>
            <a:endParaRPr/>
          </a:p>
        </p:txBody>
      </p:sp>
      <p:sp>
        <p:nvSpPr>
          <p:cNvPr id="71" name="PlaceHolder 4"/>
          <p:cNvSpPr>
            <a:spLocks noGrp="1"/>
          </p:cNvSpPr>
          <p:nvPr>
            <p:ph type="body" sz="quarter" idx="21"/>
          </p:nvPr>
        </p:nvSpPr>
        <p:spPr>
          <a:xfrm>
            <a:off x="685799" y="4130280"/>
            <a:ext cx="3792241" cy="1962361"/>
          </a:xfrm>
          <a:prstGeom prst="rect">
            <a:avLst/>
          </a:prstGeom>
        </p:spPr>
        <p:txBody>
          <a:bodyPr>
            <a:normAutofit/>
          </a:bodyPr>
          <a:lstStyle/>
          <a:p>
            <a:pPr>
              <a:defRPr>
                <a:latin typeface="Arial"/>
                <a:ea typeface="Arial"/>
                <a:cs typeface="Arial"/>
                <a:sym typeface="Arial"/>
              </a:defRPr>
            </a:pPr>
            <a:endParaRPr/>
          </a:p>
        </p:txBody>
      </p:sp>
      <p:sp>
        <p:nvSpPr>
          <p:cNvPr id="7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Content and 2 Content">
    <p:spTree>
      <p:nvGrpSpPr>
        <p:cNvPr id="1" name=""/>
        <p:cNvGrpSpPr/>
        <p:nvPr/>
      </p:nvGrpSpPr>
      <p:grpSpPr>
        <a:xfrm>
          <a:off x="0" y="0"/>
          <a:ext cx="0" cy="0"/>
          <a:chOff x="0" y="0"/>
          <a:chExt cx="0" cy="0"/>
        </a:xfrm>
      </p:grpSpPr>
      <p:sp>
        <p:nvSpPr>
          <p:cNvPr id="79" name="Title Text"/>
          <p:cNvSpPr txBox="1">
            <a:spLocks noGrp="1"/>
          </p:cNvSpPr>
          <p:nvPr>
            <p:ph type="title"/>
          </p:nvPr>
        </p:nvSpPr>
        <p:spPr>
          <a:xfrm>
            <a:off x="685800" y="685800"/>
            <a:ext cx="7771680" cy="1065961"/>
          </a:xfrm>
          <a:prstGeom prst="rect">
            <a:avLst/>
          </a:prstGeom>
        </p:spPr>
        <p:txBody>
          <a:bodyPr/>
          <a:lstStyle/>
          <a:p>
            <a:r>
              <a:t>Title Text</a:t>
            </a:r>
          </a:p>
        </p:txBody>
      </p:sp>
      <p:sp>
        <p:nvSpPr>
          <p:cNvPr id="80" name="Body Level One…"/>
          <p:cNvSpPr txBox="1">
            <a:spLocks noGrp="1"/>
          </p:cNvSpPr>
          <p:nvPr>
            <p:ph type="body" sz="half" idx="1"/>
          </p:nvPr>
        </p:nvSpPr>
        <p:spPr>
          <a:xfrm>
            <a:off x="685800" y="1981080"/>
            <a:ext cx="3792240" cy="4114080"/>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81" name="PlaceHolder 3"/>
          <p:cNvSpPr/>
          <p:nvPr/>
        </p:nvSpPr>
        <p:spPr>
          <a:xfrm>
            <a:off x="4668120" y="1981080"/>
            <a:ext cx="3792240" cy="1962361"/>
          </a:xfrm>
          <a:prstGeom prst="rect">
            <a:avLst/>
          </a:prstGeom>
          <a:ln w="12700">
            <a:miter lim="400000"/>
          </a:ln>
        </p:spPr>
        <p:txBody>
          <a:bodyPr lIns="0" tIns="0" rIns="0" bIns="0">
            <a:normAutofit/>
          </a:bodyPr>
          <a:lstStyle/>
          <a:p>
            <a:endParaRPr/>
          </a:p>
        </p:txBody>
      </p:sp>
      <p:sp>
        <p:nvSpPr>
          <p:cNvPr id="82" name="PlaceHolder 4"/>
          <p:cNvSpPr>
            <a:spLocks noGrp="1"/>
          </p:cNvSpPr>
          <p:nvPr>
            <p:ph type="body" sz="quarter" idx="21"/>
          </p:nvPr>
        </p:nvSpPr>
        <p:spPr>
          <a:xfrm>
            <a:off x="4668120" y="4130280"/>
            <a:ext cx="3792240" cy="1962361"/>
          </a:xfrm>
          <a:prstGeom prst="rect">
            <a:avLst/>
          </a:prstGeom>
        </p:spPr>
        <p:txBody>
          <a:bodyPr>
            <a:normAutofit/>
          </a:bodyPr>
          <a:lstStyle/>
          <a:p>
            <a:pPr>
              <a:defRPr>
                <a:latin typeface="Arial"/>
                <a:ea typeface="Arial"/>
                <a:cs typeface="Arial"/>
                <a:sym typeface="Arial"/>
              </a:defRPr>
            </a:pPr>
            <a:endParaRPr/>
          </a:p>
        </p:txBody>
      </p:sp>
      <p:sp>
        <p:nvSpPr>
          <p:cNvPr id="8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Title, 2 Content over Content">
    <p:spTree>
      <p:nvGrpSpPr>
        <p:cNvPr id="1" name=""/>
        <p:cNvGrpSpPr/>
        <p:nvPr/>
      </p:nvGrpSpPr>
      <p:grpSpPr>
        <a:xfrm>
          <a:off x="0" y="0"/>
          <a:ext cx="0" cy="0"/>
          <a:chOff x="0" y="0"/>
          <a:chExt cx="0" cy="0"/>
        </a:xfrm>
      </p:grpSpPr>
      <p:sp>
        <p:nvSpPr>
          <p:cNvPr id="90" name="Title Text"/>
          <p:cNvSpPr txBox="1">
            <a:spLocks noGrp="1"/>
          </p:cNvSpPr>
          <p:nvPr>
            <p:ph type="title"/>
          </p:nvPr>
        </p:nvSpPr>
        <p:spPr>
          <a:xfrm>
            <a:off x="685800" y="685800"/>
            <a:ext cx="7771680" cy="1065961"/>
          </a:xfrm>
          <a:prstGeom prst="rect">
            <a:avLst/>
          </a:prstGeom>
        </p:spPr>
        <p:txBody>
          <a:bodyPr/>
          <a:lstStyle/>
          <a:p>
            <a:r>
              <a:t>Title Text</a:t>
            </a:r>
          </a:p>
        </p:txBody>
      </p:sp>
      <p:sp>
        <p:nvSpPr>
          <p:cNvPr id="91" name="Body Level One…"/>
          <p:cNvSpPr txBox="1">
            <a:spLocks noGrp="1"/>
          </p:cNvSpPr>
          <p:nvPr>
            <p:ph type="body" sz="quarter" idx="1"/>
          </p:nvPr>
        </p:nvSpPr>
        <p:spPr>
          <a:xfrm>
            <a:off x="685800" y="1981080"/>
            <a:ext cx="3792240" cy="1962361"/>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92" name="PlaceHolder 3"/>
          <p:cNvSpPr/>
          <p:nvPr/>
        </p:nvSpPr>
        <p:spPr>
          <a:xfrm>
            <a:off x="4668120" y="1981080"/>
            <a:ext cx="3792240" cy="1962361"/>
          </a:xfrm>
          <a:prstGeom prst="rect">
            <a:avLst/>
          </a:prstGeom>
          <a:ln w="12700">
            <a:miter lim="400000"/>
          </a:ln>
        </p:spPr>
        <p:txBody>
          <a:bodyPr lIns="0" tIns="0" rIns="0" bIns="0">
            <a:normAutofit/>
          </a:bodyPr>
          <a:lstStyle/>
          <a:p>
            <a:endParaRPr/>
          </a:p>
        </p:txBody>
      </p:sp>
      <p:sp>
        <p:nvSpPr>
          <p:cNvPr id="93" name="PlaceHolder 4"/>
          <p:cNvSpPr>
            <a:spLocks noGrp="1"/>
          </p:cNvSpPr>
          <p:nvPr>
            <p:ph type="body" sz="half" idx="21"/>
          </p:nvPr>
        </p:nvSpPr>
        <p:spPr>
          <a:xfrm>
            <a:off x="685800" y="4130280"/>
            <a:ext cx="7771680" cy="1962361"/>
          </a:xfrm>
          <a:prstGeom prst="rect">
            <a:avLst/>
          </a:prstGeom>
        </p:spPr>
        <p:txBody>
          <a:bodyPr>
            <a:normAutofit/>
          </a:bodyPr>
          <a:lstStyle/>
          <a:p>
            <a:pPr>
              <a:defRPr>
                <a:latin typeface="Arial"/>
                <a:ea typeface="Arial"/>
                <a:cs typeface="Arial"/>
                <a:sym typeface="Arial"/>
              </a:defRPr>
            </a:pPr>
            <a:endParaRPr/>
          </a:p>
        </p:txBody>
      </p:sp>
      <p:sp>
        <p:nvSpPr>
          <p:cNvPr id="9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40" y="351771"/>
            <a:ext cx="1574957" cy="25699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t>September 2020</a:t>
            </a:r>
          </a:p>
        </p:txBody>
      </p:sp>
      <p:sp>
        <p:nvSpPr>
          <p:cNvPr id="3" name="Line 2"/>
          <p:cNvSpPr/>
          <p:nvPr/>
        </p:nvSpPr>
        <p:spPr>
          <a:xfrm>
            <a:off x="685440" y="609119"/>
            <a:ext cx="7772760" cy="361"/>
          </a:xfrm>
          <a:prstGeom prst="line">
            <a:avLst/>
          </a:prstGeom>
          <a:ln w="12600">
            <a:solidFill>
              <a:srgbClr val="000000"/>
            </a:solidFill>
          </a:ln>
        </p:spPr>
        <p:txBody>
          <a:bodyPr lIns="0" tIns="0" rIns="0" bIns="0"/>
          <a:lstStyle/>
          <a:p>
            <a:endParaRPr/>
          </a:p>
        </p:txBody>
      </p:sp>
      <p:sp>
        <p:nvSpPr>
          <p:cNvPr id="4" name="CustomShape 3"/>
          <p:cNvSpPr txBox="1"/>
          <p:nvPr/>
        </p:nvSpPr>
        <p:spPr>
          <a:xfrm>
            <a:off x="698400" y="6475319"/>
            <a:ext cx="485882"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p:nvSpPr>
        <p:spPr>
          <a:xfrm>
            <a:off x="5378794" y="33176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b="1" spc="-1">
                <a:latin typeface="Times New Roman"/>
                <a:ea typeface="Times New Roman"/>
                <a:cs typeface="Times New Roman"/>
                <a:sym typeface="Times New Roman"/>
              </a:defRPr>
            </a:lvl1pPr>
          </a:lstStyle>
          <a:p>
            <a:r>
              <a:rPr dirty="0"/>
              <a:t>doc.: IEEE 802.11-20/0995r</a:t>
            </a:r>
            <a:r>
              <a:rPr lang="en-US" dirty="0"/>
              <a:t>8</a:t>
            </a:r>
            <a:endParaRPr dirty="0"/>
          </a:p>
        </p:txBody>
      </p:sp>
      <p:sp>
        <p:nvSpPr>
          <p:cNvPr id="6" name="Line 5"/>
          <p:cNvSpPr/>
          <p:nvPr/>
        </p:nvSpPr>
        <p:spPr>
          <a:xfrm>
            <a:off x="685080" y="6476760"/>
            <a:ext cx="7849081" cy="1"/>
          </a:xfrm>
          <a:prstGeom prst="line">
            <a:avLst/>
          </a:prstGeom>
          <a:ln w="12600">
            <a:solidFill>
              <a:srgbClr val="000000"/>
            </a:solidFill>
          </a:ln>
        </p:spPr>
        <p:txBody>
          <a:bodyPr lIns="0" tIns="0" rIns="0" bIns="0"/>
          <a:lstStyle/>
          <a:p>
            <a:endParaRPr/>
          </a:p>
        </p:txBody>
      </p:sp>
      <p:sp>
        <p:nvSpPr>
          <p:cNvPr id="7" name="CustomShape 6"/>
          <p:cNvSpPr txBox="1"/>
          <p:nvPr/>
        </p:nvSpPr>
        <p:spPr>
          <a:xfrm>
            <a:off x="6576027" y="6476333"/>
            <a:ext cx="1785334"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t>Carol Ansley,  self-employed</a:t>
            </a:r>
          </a:p>
        </p:txBody>
      </p:sp>
      <p:sp>
        <p:nvSpPr>
          <p:cNvPr id="8" name="Title Text"/>
          <p:cNvSpPr txBox="1">
            <a:spLocks noGrp="1"/>
          </p:cNvSpPr>
          <p:nvPr>
            <p:ph type="title"/>
          </p:nvPr>
        </p:nvSpPr>
        <p:spPr>
          <a:xfrm>
            <a:off x="457200" y="92074"/>
            <a:ext cx="8229600" cy="15081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Title Text</a:t>
            </a:r>
          </a:p>
        </p:txBody>
      </p:sp>
      <p:sp>
        <p:nvSpPr>
          <p:cNvPr id="9" name="Body Level One…"/>
          <p:cNvSpPr txBox="1">
            <a:spLocks noGrp="1"/>
          </p:cNvSpPr>
          <p:nvPr>
            <p:ph type="body" idx="1"/>
          </p:nvPr>
        </p:nvSpPr>
        <p:spPr>
          <a:xfrm>
            <a:off x="457200" y="1600200"/>
            <a:ext cx="8229600" cy="5257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lstStyle/>
          <a:p>
            <a:r>
              <a:t>Body Level One</a:t>
            </a:r>
          </a:p>
          <a:p>
            <a:pPr lvl="1"/>
            <a:r>
              <a:t>Body Level Two</a:t>
            </a:r>
          </a:p>
          <a:p>
            <a:pPr lvl="2"/>
            <a:r>
              <a:t>Body Level Three</a:t>
            </a:r>
          </a:p>
          <a:p>
            <a:pPr lvl="3"/>
            <a:r>
              <a:t>Body Level Four</a:t>
            </a:r>
          </a:p>
          <a:p>
            <a:pPr lvl="4"/>
            <a:r>
              <a:t>Body Level Five</a:t>
            </a:r>
          </a:p>
        </p:txBody>
      </p:sp>
      <p:sp>
        <p:nvSpPr>
          <p:cNvPr id="10" name="Slide Number"/>
          <p:cNvSpPr txBox="1">
            <a:spLocks noGrp="1"/>
          </p:cNvSpPr>
          <p:nvPr>
            <p:ph type="sldNum" sz="quarter" idx="2"/>
          </p:nvPr>
        </p:nvSpPr>
        <p:spPr>
          <a:xfrm>
            <a:off x="6553200" y="5988050"/>
            <a:ext cx="2133600" cy="368301"/>
          </a:xfrm>
          <a:prstGeom prst="rect">
            <a:avLst/>
          </a:prstGeom>
          <a:ln w="12700">
            <a:miter lim="400000"/>
          </a:ln>
        </p:spPr>
        <p:txBody>
          <a:bodyPr wrap="none" lIns="0" tIns="0" rIns="0" bIns="0" anchor="b">
            <a:spAutoFit/>
          </a:bodyPr>
          <a:lstStyle>
            <a:lvl1pPr>
              <a:defRPr>
                <a:latin typeface="+mn-lt"/>
                <a:ea typeface="+mn-ea"/>
                <a:cs typeface="+mn-cs"/>
                <a:sym typeface="Helvetica"/>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1027-01-0rcm-do-not-fear-random-macs.pptx" TargetMode="External"/><Relationship Id="rId3" Type="http://schemas.openxmlformats.org/officeDocument/2006/relationships/hyperlink" Target="https://mentor.ieee.org/802.11/dcn/19/11-19-1442-09-0rcm-rcm-tig-draft-report-outline.odt" TargetMode="External"/><Relationship Id="rId7" Type="http://schemas.openxmlformats.org/officeDocument/2006/relationships/hyperlink" Target="https://mentor.ieee.org/802.11/dcn/19/11-19-0884-00-0rcm-temporary-addresses.pptx" TargetMode="External"/><Relationship Id="rId2" Type="http://schemas.openxmlformats.org/officeDocument/2006/relationships/hyperlink" Target="https://mentor.ieee.org/802.11/dcn/20/11-20-0192-02-0rcm-random-and-changing-mac-addresses-study-group-creation.pptx" TargetMode="External"/><Relationship Id="rId1" Type="http://schemas.openxmlformats.org/officeDocument/2006/relationships/slideLayout" Target="../slideLayouts/slideLayout3.xml"/><Relationship Id="rId6" Type="http://schemas.openxmlformats.org/officeDocument/2006/relationships/hyperlink" Target="https://mentor.ieee.org/802.11/dcn/19/11-19-0851-00-0rcm-p802-1cq-mac-address-assignment-requirements.pptx" TargetMode="External"/><Relationship Id="rId11" Type="http://schemas.openxmlformats.org/officeDocument/2006/relationships/hyperlink" Target="https://mentor.ieee.org/802.11/dcn/19/11-19-1320-00-0rcm-assignment-of-temporary-addresses.pptx" TargetMode="External"/><Relationship Id="rId5" Type="http://schemas.openxmlformats.org/officeDocument/2006/relationships/hyperlink" Target="https://mentor.ieee.org/802.11/dcn/18/11-18-1988-02-0arc-proposed-response-to-liaison-from-wba-on-mac-address-randomization-impcats.docx" TargetMode="External"/><Relationship Id="rId10" Type="http://schemas.openxmlformats.org/officeDocument/2006/relationships/hyperlink" Target="https://mentor.ieee.org/802.11/dcn/19/11-19-1314-02-0rcm-privacy-protection-in-wi-fi-analytics-systems.pptx" TargetMode="External"/><Relationship Id="rId4" Type="http://schemas.openxmlformats.org/officeDocument/2006/relationships/hyperlink" Target="https://mentor.ieee.org/802.11/dcn/18/11-18-1579-01-0000-2018-09-liaison-from-wba-re-mac-randomization-impacts.docx" TargetMode="External"/><Relationship Id="rId9" Type="http://schemas.openxmlformats.org/officeDocument/2006/relationships/hyperlink" Target="https://mentor.ieee.org/802.11/dcn/19/11-19-1313-02-0rcm-pitfalls-with-address-randomization.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 name="CustomShape 1"/>
          <p:cNvSpPr txBox="1"/>
          <p:nvPr/>
        </p:nvSpPr>
        <p:spPr>
          <a:xfrm>
            <a:off x="685800" y="946201"/>
            <a:ext cx="7771680" cy="5447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RCM-SG-Agenda-September-2020</a:t>
            </a:r>
          </a:p>
        </p:txBody>
      </p:sp>
      <p:sp>
        <p:nvSpPr>
          <p:cNvPr id="260" name="CustomShape 2"/>
          <p:cNvSpPr txBox="1"/>
          <p:nvPr/>
        </p:nvSpPr>
        <p:spPr>
          <a:xfrm>
            <a:off x="685800" y="1981080"/>
            <a:ext cx="7771680" cy="37347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1639" indent="-340920" algn="ctr">
              <a:spcBef>
                <a:spcPts val="400"/>
              </a:spcBef>
              <a:defRPr sz="2000" b="1" spc="-1">
                <a:latin typeface="Times New Roman"/>
                <a:ea typeface="Times New Roman"/>
                <a:cs typeface="Times New Roman"/>
                <a:sym typeface="Times New Roman"/>
              </a:defRPr>
            </a:pPr>
            <a:r>
              <a:t>Date:</a:t>
            </a:r>
            <a:r>
              <a:rPr b="0"/>
              <a:t> 2020-09-17</a:t>
            </a:r>
          </a:p>
        </p:txBody>
      </p:sp>
      <p:sp>
        <p:nvSpPr>
          <p:cNvPr id="261" name="CustomShape 3"/>
          <p:cNvSpPr txBox="1"/>
          <p:nvPr/>
        </p:nvSpPr>
        <p:spPr>
          <a:xfrm>
            <a:off x="579599" y="1940039"/>
            <a:ext cx="1355042" cy="37347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1639" indent="-340920">
              <a:spcBef>
                <a:spcPts val="400"/>
              </a:spcBef>
              <a:defRPr sz="2000" b="1" spc="-1">
                <a:latin typeface="Times New Roman"/>
                <a:ea typeface="Times New Roman"/>
                <a:cs typeface="Times New Roman"/>
                <a:sym typeface="Times New Roman"/>
              </a:defRPr>
            </a:lvl1pPr>
          </a:lstStyle>
          <a:p>
            <a:r>
              <a:t>Authors:</a:t>
            </a:r>
          </a:p>
        </p:txBody>
      </p:sp>
      <p:graphicFrame>
        <p:nvGraphicFramePr>
          <p:cNvPr id="262" name="Table 4"/>
          <p:cNvGraphicFramePr/>
          <p:nvPr/>
        </p:nvGraphicFramePr>
        <p:xfrm>
          <a:off x="725400" y="2500559"/>
          <a:ext cx="7387920" cy="289584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Mark Hamilton</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Ruckus/CommScope</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350 W. Java Dr. Sunnyvale, CA 94089</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+1-303-818-8474</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mark.hamilton2152@gmail.com</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extLst>
                  <a:ext uri="{0D108BD9-81ED-4DB2-BD59-A6C34878D82A}">
                    <a16:rowId xmlns:a16="http://schemas.microsoft.com/office/drawing/2014/main" val="10001"/>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self</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sz="1400" spc="-1">
                          <a:latin typeface="Times New Roman"/>
                          <a:ea typeface="Times New Roman"/>
                          <a:cs typeface="Times New Roman"/>
                          <a:sym typeface="Times New Roman"/>
                        </a:defRPr>
                      </a:pPr>
                      <a:r>
                        <a:t>195 E Meadows Ct.</a:t>
                      </a:r>
                    </a:p>
                    <a:p>
                      <a:pPr>
                        <a:defRPr sz="1400" spc="-1">
                          <a:latin typeface="Times New Roman"/>
                          <a:ea typeface="Times New Roman"/>
                          <a:cs typeface="Times New Roman"/>
                          <a:sym typeface="Times New Roman"/>
                        </a:defRPr>
                      </a:pPr>
                      <a:r>
                        <a:t>Johns Creek GA 30005</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sz="1400" u="sng" spc="-1">
                          <a:solidFill>
                            <a:srgbClr val="0000FF"/>
                          </a:solidFill>
                          <a:latin typeface="Times New Roman"/>
                          <a:ea typeface="Times New Roman"/>
                          <a:cs typeface="Times New Roman"/>
                          <a:sym typeface="Times New Roman"/>
                        </a:defRPr>
                      </a:pPr>
                      <a:r>
                        <a:rPr>
                          <a:uFill>
                            <a:solidFill>
                              <a:srgbClr val="0000FF"/>
                            </a:solidFill>
                          </a:uFill>
                          <a:hlinkClick r:id="rId2"/>
                        </a:rPr>
                        <a:t>carol@ansley.com</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2"/>
                  </a:ext>
                </a:extLst>
              </a:tr>
              <a:tr h="538560">
                <a:tc>
                  <a:txBody>
                    <a:bodyPr/>
                    <a:lstStyle/>
                    <a:p>
                      <a:pPr>
                        <a:defRPr>
                          <a:sym typeface="Arial"/>
                        </a:defRPr>
                      </a:pPr>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a:sym typeface="Arial"/>
                        </a:defRPr>
                      </a:pPr>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a:sym typeface="Arial"/>
                        </a:defRPr>
                      </a:pPr>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a:sym typeface="Arial"/>
                        </a:defRPr>
                      </a:pPr>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a:sym typeface="Arial"/>
                        </a:defRPr>
                      </a:pPr>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pPr>
                        <a:defRPr>
                          <a:sym typeface="Arial"/>
                        </a:defRPr>
                      </a:pPr>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a:sym typeface="Arial"/>
                        </a:defRPr>
                      </a:pPr>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a:sym typeface="Arial"/>
                        </a:defRPr>
                      </a:pPr>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a:sym typeface="Arial"/>
                        </a:defRPr>
                      </a:pPr>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a:sym typeface="Arial"/>
                        </a:defRPr>
                      </a:pPr>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 name="CustomShape 1"/>
          <p:cNvSpPr txBox="1"/>
          <p:nvPr/>
        </p:nvSpPr>
        <p:spPr>
          <a:xfrm>
            <a:off x="685800" y="641282"/>
            <a:ext cx="7771680" cy="54479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RCM ad-hoc Agenda – September 2020</a:t>
            </a:r>
          </a:p>
        </p:txBody>
      </p:sp>
      <p:sp>
        <p:nvSpPr>
          <p:cNvPr id="288" name="CustomShape 2"/>
          <p:cNvSpPr txBox="1"/>
          <p:nvPr/>
        </p:nvSpPr>
        <p:spPr>
          <a:xfrm>
            <a:off x="343080" y="1371599"/>
            <a:ext cx="8457480" cy="516124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nSpc>
                <a:spcPct val="81000"/>
              </a:lnSpc>
              <a:spcBef>
                <a:spcPts val="200"/>
              </a:spcBef>
              <a:defRPr sz="2200" b="1" spc="-1">
                <a:latin typeface="Times New Roman"/>
                <a:ea typeface="Times New Roman"/>
                <a:cs typeface="Times New Roman"/>
                <a:sym typeface="Times New Roman"/>
              </a:defRPr>
            </a:pPr>
            <a:r>
              <a:rPr dirty="0"/>
              <a:t>Thursday September 17, 13:30EDT</a:t>
            </a:r>
          </a:p>
          <a:p>
            <a:pPr>
              <a:lnSpc>
                <a:spcPct val="81000"/>
              </a:lnSpc>
              <a:spcBef>
                <a:spcPts val="200"/>
              </a:spcBef>
              <a:defRPr sz="2200" spc="-1"/>
            </a:pPr>
            <a:endParaRPr dirty="0"/>
          </a:p>
          <a:p>
            <a:pPr marL="294839" indent="-294120">
              <a:lnSpc>
                <a:spcPct val="81000"/>
              </a:lnSpc>
              <a:spcBef>
                <a:spcPts val="200"/>
              </a:spcBef>
              <a:buClr>
                <a:srgbClr val="000000"/>
              </a:buClr>
              <a:buSzPct val="100000"/>
              <a:buFont typeface="Symbol"/>
              <a:buChar char="·"/>
              <a:defRPr sz="1500" b="1" spc="-1">
                <a:latin typeface="Times New Roman"/>
                <a:ea typeface="Times New Roman"/>
                <a:cs typeface="Times New Roman"/>
                <a:sym typeface="Times New Roman"/>
              </a:defRPr>
            </a:pPr>
            <a:r>
              <a:rPr dirty="0"/>
              <a:t>Administrative</a:t>
            </a:r>
          </a:p>
          <a:p>
            <a:pPr marL="752039" lvl="1" indent="-294119">
              <a:lnSpc>
                <a:spcPct val="81000"/>
              </a:lnSpc>
              <a:spcBef>
                <a:spcPts val="200"/>
              </a:spcBef>
              <a:buClr>
                <a:srgbClr val="000000"/>
              </a:buClr>
              <a:buSzPct val="100000"/>
              <a:buFont typeface="Symbol"/>
              <a:buChar char="-"/>
              <a:defRPr sz="1500" b="1" spc="-1">
                <a:latin typeface="Times New Roman"/>
                <a:ea typeface="Times New Roman"/>
                <a:cs typeface="Times New Roman"/>
                <a:sym typeface="Times New Roman"/>
              </a:defRPr>
            </a:pPr>
            <a:r>
              <a:rPr dirty="0"/>
              <a:t>Motion to approve minutes from past teleconferences</a:t>
            </a:r>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r>
              <a:rPr dirty="0"/>
              <a:t>Doc 11-20/1428r1 	31 August 2020 </a:t>
            </a:r>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r>
              <a:rPr dirty="0"/>
              <a:t>Doc 11-20/1241r0	17 August 2020</a:t>
            </a:r>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r>
              <a:rPr dirty="0"/>
              <a:t>Doc 11-20/1184r0	4 August 2020</a:t>
            </a:r>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r>
              <a:rPr dirty="0"/>
              <a:t>Doc 11-20/1118r0	20 July 2020</a:t>
            </a:r>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r>
              <a:rPr dirty="0"/>
              <a:t>Doc 11-20/1021r0	6 July 2020</a:t>
            </a:r>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r>
              <a:rPr dirty="0"/>
              <a:t>Doc 11-20/941r0	22 June 2020</a:t>
            </a:r>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r>
              <a:rPr dirty="0"/>
              <a:t>Doc 11-20/873r0	6 June 2020</a:t>
            </a:r>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r>
              <a:rPr dirty="0"/>
              <a:t>Doc 11-20/766r0	11 May 2020</a:t>
            </a:r>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r>
              <a:rPr dirty="0"/>
              <a:t>Doc 11-20/664r0	27 April 2020</a:t>
            </a:r>
            <a:endParaRPr lang="en-US" dirty="0"/>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endParaRPr dirty="0"/>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r>
              <a:rPr dirty="0"/>
              <a:t>Thanks to Peter Yee, Joseph Levy, Amelia </a:t>
            </a:r>
            <a:r>
              <a:rPr dirty="0" err="1"/>
              <a:t>Andersdotter</a:t>
            </a:r>
            <a:r>
              <a:rPr dirty="0"/>
              <a:t>, Rob Sun, and Lili </a:t>
            </a:r>
            <a:r>
              <a:rPr dirty="0" err="1"/>
              <a:t>Hervieu</a:t>
            </a:r>
            <a:r>
              <a:rPr dirty="0"/>
              <a:t> for volunteering to record minutes for the group.                                                                  </a:t>
            </a:r>
          </a:p>
          <a:p>
            <a:pPr>
              <a:defRPr sz="1500" spc="-1"/>
            </a:pPr>
            <a:endParaRPr dirty="0"/>
          </a:p>
          <a:p>
            <a:pPr marL="294839" lvl="1" indent="-294120">
              <a:lnSpc>
                <a:spcPct val="81000"/>
              </a:lnSpc>
              <a:spcBef>
                <a:spcPts val="200"/>
              </a:spcBef>
              <a:buClr>
                <a:srgbClr val="000000"/>
              </a:buClr>
              <a:buSzPct val="100000"/>
              <a:buFont typeface="Arial"/>
              <a:buChar char="•"/>
              <a:defRPr sz="1500" spc="-1">
                <a:latin typeface="Times New Roman"/>
                <a:ea typeface="Times New Roman"/>
                <a:cs typeface="Times New Roman"/>
                <a:sym typeface="Times New Roman"/>
              </a:defRPr>
            </a:pPr>
            <a:r>
              <a:rPr dirty="0"/>
              <a:t>D</a:t>
            </a:r>
            <a:r>
              <a:rPr b="1" dirty="0"/>
              <a:t>iscussion</a:t>
            </a:r>
          </a:p>
          <a:p>
            <a:pPr marL="589679" lvl="2" indent="-294120">
              <a:lnSpc>
                <a:spcPct val="81000"/>
              </a:lnSpc>
              <a:spcBef>
                <a:spcPts val="200"/>
              </a:spcBef>
              <a:buClr>
                <a:srgbClr val="000000"/>
              </a:buClr>
              <a:buSzPct val="100000"/>
              <a:buFont typeface="Arial"/>
              <a:buChar char="•"/>
              <a:defRPr sz="1500" b="1" spc="-1">
                <a:latin typeface="Times New Roman"/>
                <a:ea typeface="Times New Roman"/>
                <a:cs typeface="Times New Roman"/>
                <a:sym typeface="Times New Roman"/>
              </a:defRPr>
            </a:pPr>
            <a:r>
              <a:rPr dirty="0"/>
              <a:t>Doc 854r</a:t>
            </a:r>
            <a:r>
              <a:rPr lang="en-US" dirty="0"/>
              <a:t>4</a:t>
            </a:r>
            <a:r>
              <a:rPr dirty="0"/>
              <a:t>    RCM PAR draft (Privacy)</a:t>
            </a:r>
          </a:p>
          <a:p>
            <a:pPr marL="589679" lvl="2" indent="-294120">
              <a:lnSpc>
                <a:spcPct val="81000"/>
              </a:lnSpc>
              <a:spcBef>
                <a:spcPts val="200"/>
              </a:spcBef>
              <a:buClr>
                <a:srgbClr val="000000"/>
              </a:buClr>
              <a:buSzPct val="100000"/>
              <a:buFont typeface="Arial"/>
              <a:buChar char="•"/>
              <a:defRPr sz="1500" b="1" spc="-1">
                <a:latin typeface="Times New Roman"/>
                <a:ea typeface="Times New Roman"/>
                <a:cs typeface="Times New Roman"/>
                <a:sym typeface="Times New Roman"/>
              </a:defRPr>
            </a:pPr>
            <a:r>
              <a:rPr dirty="0"/>
              <a:t>Doc 1346r</a:t>
            </a:r>
            <a:r>
              <a:rPr lang="en-US" dirty="0"/>
              <a:t>1</a:t>
            </a:r>
            <a:r>
              <a:rPr dirty="0"/>
              <a:t>  RCM CSD draft (Privacy)</a:t>
            </a:r>
          </a:p>
          <a:p>
            <a:pPr>
              <a:defRPr sz="1500" spc="-1"/>
            </a:pPr>
            <a:endParaRPr dirty="0"/>
          </a:p>
          <a:p>
            <a:pPr>
              <a:defRPr sz="1500" spc="-1"/>
            </a:pPr>
            <a:endParaRPr dirty="0"/>
          </a:p>
          <a:p>
            <a:pPr lvl="1">
              <a:lnSpc>
                <a:spcPct val="81000"/>
              </a:lnSpc>
              <a:spcBef>
                <a:spcPts val="200"/>
              </a:spcBef>
              <a:buClr>
                <a:srgbClr val="000000"/>
              </a:buClr>
              <a:buSzPct val="100000"/>
              <a:defRPr sz="1500" b="1" spc="-1">
                <a:latin typeface="Times New Roman"/>
                <a:ea typeface="Times New Roman"/>
                <a:cs typeface="Times New Roman"/>
                <a:sym typeface="Times New Roman"/>
              </a:defRPr>
            </a:pPr>
            <a:endParaRPr dirty="0"/>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 name="TextShape 1"/>
          <p:cNvSpPr txBox="1"/>
          <p:nvPr/>
        </p:nvSpPr>
        <p:spPr>
          <a:xfrm>
            <a:off x="640080" y="118872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pPr marL="431999" indent="-323999">
              <a:buClr>
                <a:srgbClr val="000000"/>
              </a:buClr>
              <a:buSzPct val="45000"/>
              <a:buChar char="●"/>
              <a:defRPr sz="1500" b="1" spc="-100">
                <a:latin typeface="Times New Roman"/>
                <a:ea typeface="Times New Roman"/>
                <a:cs typeface="Times New Roman"/>
                <a:sym typeface="Times New Roman"/>
              </a:defRPr>
            </a:pPr>
            <a:r>
              <a:rPr dirty="0">
                <a:latin typeface="+mn-lt"/>
                <a:cs typeface="Times New Roman" panose="02020603050405020304" pitchFamily="18" charset="0"/>
              </a:rPr>
              <a:t>Motions</a:t>
            </a:r>
            <a:endParaRPr spc="-1" dirty="0">
              <a:latin typeface="+mn-lt"/>
              <a:cs typeface="Times New Roman" panose="02020603050405020304" pitchFamily="18" charset="0"/>
            </a:endParaRPr>
          </a:p>
          <a:p>
            <a:pPr marL="863999" lvl="1" indent="-323999">
              <a:spcBef>
                <a:spcPts val="1100"/>
              </a:spcBef>
              <a:buClr>
                <a:srgbClr val="000000"/>
              </a:buClr>
              <a:buSzPct val="75000"/>
              <a:buFont typeface="Symbol"/>
              <a:buChar char="-"/>
              <a:defRPr sz="1500" b="1" spc="-100">
                <a:latin typeface="Times New Roman"/>
                <a:ea typeface="Times New Roman"/>
                <a:cs typeface="Times New Roman"/>
                <a:sym typeface="Times New Roman"/>
              </a:defRPr>
            </a:pPr>
            <a:r>
              <a:rPr dirty="0">
                <a:latin typeface="+mn-lt"/>
                <a:cs typeface="Times New Roman" panose="02020603050405020304" pitchFamily="18" charset="0"/>
              </a:rPr>
              <a:t>Approve PAR draft for RCM amendment – 20/854r4</a:t>
            </a:r>
            <a:endParaRPr spc="-1" dirty="0">
              <a:latin typeface="+mn-lt"/>
              <a:cs typeface="Times New Roman" panose="02020603050405020304" pitchFamily="18" charset="0"/>
            </a:endParaRPr>
          </a:p>
          <a:p>
            <a:pPr marL="863999" lvl="1" indent="-323999">
              <a:spcBef>
                <a:spcPts val="1100"/>
              </a:spcBef>
              <a:buClr>
                <a:srgbClr val="000000"/>
              </a:buClr>
              <a:buSzPct val="75000"/>
              <a:buFont typeface="Symbol"/>
              <a:buChar char="-"/>
              <a:defRPr sz="1500" b="1" spc="-100">
                <a:latin typeface="Times New Roman"/>
                <a:ea typeface="Times New Roman"/>
                <a:cs typeface="Times New Roman"/>
                <a:sym typeface="Times New Roman"/>
              </a:defRPr>
            </a:pPr>
            <a:r>
              <a:rPr dirty="0">
                <a:latin typeface="+mn-lt"/>
                <a:cs typeface="Times New Roman" panose="02020603050405020304" pitchFamily="18" charset="0"/>
              </a:rPr>
              <a:t>Approve CSD draft for RCM amendment – 20/1117r3</a:t>
            </a:r>
            <a:endParaRPr spc="-1" dirty="0">
              <a:latin typeface="+mn-lt"/>
              <a:cs typeface="Times New Roman" panose="02020603050405020304" pitchFamily="18" charset="0"/>
            </a:endParaRPr>
          </a:p>
          <a:p>
            <a:pPr marL="863999" lvl="1" indent="-323999">
              <a:spcBef>
                <a:spcPts val="1100"/>
              </a:spcBef>
              <a:buClr>
                <a:srgbClr val="000000"/>
              </a:buClr>
              <a:buSzPct val="75000"/>
              <a:buFont typeface="Symbol"/>
              <a:buChar char="-"/>
              <a:defRPr sz="1500" b="1" spc="-100">
                <a:latin typeface="Times New Roman"/>
                <a:ea typeface="Times New Roman"/>
                <a:cs typeface="Times New Roman"/>
                <a:sym typeface="Times New Roman"/>
              </a:defRPr>
            </a:pPr>
            <a:r>
              <a:rPr dirty="0">
                <a:latin typeface="+mn-lt"/>
                <a:cs typeface="Times New Roman" panose="02020603050405020304" pitchFamily="18" charset="0"/>
              </a:rPr>
              <a:t>Possible motions: to approve PAR/CSD for Privacy amendment</a:t>
            </a:r>
            <a:endParaRPr spc="-1" dirty="0">
              <a:latin typeface="+mn-lt"/>
              <a:cs typeface="Times New Roman" panose="02020603050405020304" pitchFamily="18" charset="0"/>
            </a:endParaRPr>
          </a:p>
          <a:p>
            <a:pPr marL="431999" indent="-323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endParaRPr spc="-1" dirty="0">
              <a:latin typeface="+mn-lt"/>
              <a:cs typeface="Times New Roman" panose="02020603050405020304" pitchFamily="18" charset="0"/>
            </a:endParaRPr>
          </a:p>
          <a:p>
            <a:pPr marL="431999" indent="-323999">
              <a:lnSpc>
                <a:spcPct val="81000"/>
              </a:lnSpc>
              <a:spcBef>
                <a:spcPts val="200"/>
              </a:spcBef>
              <a:buClr>
                <a:srgbClr val="000000"/>
              </a:buClr>
              <a:buSzPct val="45000"/>
              <a:buChar char="●"/>
              <a:defRPr sz="1500" b="1" spc="-100">
                <a:latin typeface="Times New Roman"/>
                <a:ea typeface="Times New Roman"/>
                <a:cs typeface="Times New Roman"/>
                <a:sym typeface="Times New Roman"/>
              </a:defRPr>
            </a:pPr>
            <a:r>
              <a:rPr dirty="0">
                <a:latin typeface="+mn-lt"/>
                <a:cs typeface="Times New Roman" panose="02020603050405020304" pitchFamily="18" charset="0"/>
              </a:rPr>
              <a:t>Review upcoming Telecon Schedule</a:t>
            </a:r>
            <a:endParaRPr spc="-1" dirty="0">
              <a:latin typeface="+mn-lt"/>
              <a:cs typeface="Times New Roman" panose="02020603050405020304" pitchFamily="18" charset="0"/>
            </a:endParaRPr>
          </a:p>
          <a:p>
            <a:pPr marL="431999" indent="-323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endParaRPr spc="-1" dirty="0">
              <a:latin typeface="+mn-lt"/>
              <a:cs typeface="Times New Roman" panose="02020603050405020304" pitchFamily="18" charset="0"/>
            </a:endParaRPr>
          </a:p>
          <a:p>
            <a:pPr marL="863999" lvl="1" indent="-323999">
              <a:spcBef>
                <a:spcPts val="1100"/>
              </a:spcBef>
              <a:buClr>
                <a:srgbClr val="000000"/>
              </a:buClr>
              <a:buSzPct val="75000"/>
              <a:buFont typeface="Symbol"/>
              <a:buChar char="-"/>
              <a:defRPr sz="1500" b="1" spc="-100">
                <a:latin typeface="Times New Roman"/>
                <a:ea typeface="Times New Roman"/>
                <a:cs typeface="Times New Roman"/>
                <a:sym typeface="Times New Roman"/>
              </a:defRPr>
            </a:pPr>
            <a:r>
              <a:rPr dirty="0">
                <a:latin typeface="+mn-lt"/>
                <a:cs typeface="Times New Roman" panose="02020603050405020304" pitchFamily="18" charset="0"/>
              </a:rPr>
              <a:t>September 28 	Monday		10:00amEDT</a:t>
            </a:r>
            <a:endParaRPr spc="-1" dirty="0">
              <a:latin typeface="+mn-lt"/>
              <a:cs typeface="Times New Roman" panose="02020603050405020304" pitchFamily="18" charset="0"/>
            </a:endParaRPr>
          </a:p>
          <a:p>
            <a:pPr marL="863999" lvl="1" indent="-323999">
              <a:spcBef>
                <a:spcPts val="1100"/>
              </a:spcBef>
              <a:buClr>
                <a:srgbClr val="000000"/>
              </a:buClr>
              <a:buSzPct val="75000"/>
              <a:buFont typeface="Symbol"/>
              <a:buChar char="-"/>
              <a:defRPr sz="1500" b="1" spc="-100">
                <a:latin typeface="Times New Roman"/>
                <a:ea typeface="Times New Roman"/>
                <a:cs typeface="Times New Roman"/>
                <a:sym typeface="Times New Roman"/>
              </a:defRPr>
            </a:pPr>
            <a:r>
              <a:rPr dirty="0">
                <a:latin typeface="+mn-lt"/>
                <a:cs typeface="Times New Roman" panose="02020603050405020304" pitchFamily="18" charset="0"/>
              </a:rPr>
              <a:t>October 12       	Monday                      	10:00amEDT</a:t>
            </a:r>
            <a:endParaRPr spc="-1" dirty="0">
              <a:latin typeface="+mn-lt"/>
              <a:cs typeface="Times New Roman" panose="02020603050405020304" pitchFamily="18" charset="0"/>
            </a:endParaRPr>
          </a:p>
          <a:p>
            <a:pPr marL="863999" lvl="1" indent="-323999">
              <a:spcBef>
                <a:spcPts val="1100"/>
              </a:spcBef>
              <a:buClr>
                <a:srgbClr val="000000"/>
              </a:buClr>
              <a:buSzPct val="75000"/>
              <a:buFont typeface="Symbol"/>
              <a:buChar char="-"/>
              <a:defRPr sz="1500" b="1" spc="-100">
                <a:latin typeface="Times New Roman"/>
                <a:ea typeface="Times New Roman"/>
                <a:cs typeface="Times New Roman"/>
                <a:sym typeface="Times New Roman"/>
              </a:defRPr>
            </a:pPr>
            <a:r>
              <a:rPr dirty="0">
                <a:latin typeface="+mn-lt"/>
                <a:cs typeface="Times New Roman" panose="02020603050405020304" pitchFamily="18" charset="0"/>
              </a:rPr>
              <a:t>October 26       	Monday                        	10:00amEDT</a:t>
            </a:r>
            <a:endParaRPr spc="-1" dirty="0">
              <a:latin typeface="+mn-lt"/>
              <a:cs typeface="Times New Roman" panose="02020603050405020304" pitchFamily="18" charset="0"/>
            </a:endParaRPr>
          </a:p>
          <a:p>
            <a:pPr marL="863999" lvl="1" indent="-323999">
              <a:spcBef>
                <a:spcPts val="1100"/>
              </a:spcBef>
              <a:buClr>
                <a:srgbClr val="000000"/>
              </a:buClr>
              <a:buSzPct val="75000"/>
              <a:buFont typeface="Symbol"/>
              <a:buChar char="-"/>
              <a:defRPr sz="1500" b="1" spc="-1">
                <a:latin typeface="Times New Roman"/>
                <a:ea typeface="Times New Roman"/>
                <a:cs typeface="Times New Roman"/>
                <a:sym typeface="Times New Roman"/>
              </a:defRPr>
            </a:pPr>
            <a:endParaRPr spc="-1" dirty="0">
              <a:latin typeface="+mn-lt"/>
              <a:cs typeface="Times New Roman" panose="02020603050405020304" pitchFamily="18" charset="0"/>
            </a:endParaRPr>
          </a:p>
          <a:p>
            <a:pPr marL="431999" indent="-323999">
              <a:spcBef>
                <a:spcPts val="1400"/>
              </a:spcBef>
              <a:buClr>
                <a:srgbClr val="000000"/>
              </a:buClr>
              <a:buSzPct val="45000"/>
              <a:buChar char="●"/>
              <a:defRPr sz="1500" b="1" spc="-100">
                <a:latin typeface="Times New Roman"/>
                <a:ea typeface="Times New Roman"/>
                <a:cs typeface="Times New Roman"/>
                <a:sym typeface="Times New Roman"/>
              </a:defRPr>
            </a:pPr>
            <a:r>
              <a:rPr dirty="0">
                <a:latin typeface="+mn-lt"/>
                <a:cs typeface="Times New Roman" panose="02020603050405020304" pitchFamily="18" charset="0"/>
              </a:rPr>
              <a:t>Adjourn</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t>Amendment </a:t>
            </a:r>
            <a:r>
              <a:rPr dirty="0"/>
              <a:t>Titles</a:t>
            </a:r>
          </a:p>
        </p:txBody>
      </p:sp>
      <p:sp>
        <p:nvSpPr>
          <p:cNvPr id="293" name="TextShape 2"/>
          <p:cNvSpPr txBox="1"/>
          <p:nvPr/>
        </p:nvSpPr>
        <p:spPr>
          <a:xfrm>
            <a:off x="685800" y="1981080"/>
            <a:ext cx="7771680" cy="320339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t>Standard for Information technology--Telecommunications and information exchange between systems Local and metropolitan area networks--Specific requirements Part 11: Wireless LAN Medium Access Control (MAC) and Physical Layer (PHY) Specifications-- Amendment: Enhanced service with randomized MAC addresses</a:t>
            </a:r>
            <a:endParaRPr b="1"/>
          </a:p>
          <a:p>
            <a:pPr>
              <a:spcBef>
                <a:spcPts val="1100"/>
              </a:spcBef>
              <a:defRPr b="1" spc="-1">
                <a:latin typeface="Times New Roman"/>
                <a:ea typeface="Times New Roman"/>
                <a:cs typeface="Times New Roman"/>
                <a:sym typeface="Times New Roman"/>
              </a:defRPr>
            </a:pPr>
            <a:endParaRPr b="1"/>
          </a:p>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 name="CustomShape 1"/>
          <p:cNvSpPr txBox="1"/>
          <p:nvPr/>
        </p:nvSpPr>
        <p:spPr>
          <a:xfrm>
            <a:off x="685800" y="946201"/>
            <a:ext cx="7771680" cy="5447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Motion sent to EC </a:t>
            </a:r>
          </a:p>
        </p:txBody>
      </p:sp>
      <p:sp>
        <p:nvSpPr>
          <p:cNvPr id="296" name="CustomShape 2"/>
          <p:cNvSpPr txBox="1"/>
          <p:nvPr/>
        </p:nvSpPr>
        <p:spPr>
          <a:xfrm>
            <a:off x="595439" y="1536840"/>
            <a:ext cx="8306642" cy="45117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spcBef>
                <a:spcPts val="300"/>
              </a:spcBef>
              <a:defRPr spc="-1">
                <a:latin typeface="Intel Clear"/>
                <a:ea typeface="Intel Clear"/>
                <a:cs typeface="Intel Clear"/>
                <a:sym typeface="Intel Clear"/>
              </a:defRPr>
            </a:pPr>
            <a:r>
              <a:t>Approve the formation of the 802.11 Randomized and Changing MAC addresses (RCM) Study Group to develop 2 Project Authorization Requests (PARs) and Criteria for Standards Development (CSDs) for 2 projects to:</a:t>
            </a:r>
          </a:p>
          <a:p>
            <a:pPr marL="548640" indent="-342359">
              <a:spcBef>
                <a:spcPts val="600"/>
              </a:spcBef>
              <a:buClr>
                <a:srgbClr val="000000"/>
              </a:buClr>
              <a:buSzPct val="100000"/>
              <a:buAutoNum type="arabicPeriod"/>
              <a:defRPr spc="-1">
                <a:latin typeface="Intel Clear"/>
                <a:ea typeface="Intel Clear"/>
                <a:cs typeface="Intel Clear"/>
                <a:sym typeface="Intel Clear"/>
              </a:defRPr>
            </a:pPr>
            <a:r>
              <a:t>Develop an amendment into IEEE Std 802.11 with modifications, feature additions, or recommendations, to improve the STA’s user experience in environments where non-AP STAs use random/changing MAC addresses.  To consider use cases such as (but not limited to):</a:t>
            </a:r>
          </a:p>
          <a:p>
            <a:pPr marL="914400" lvl="1" indent="-179279">
              <a:spcBef>
                <a:spcPts val="300"/>
              </a:spcBef>
              <a:buClr>
                <a:srgbClr val="000000"/>
              </a:buClr>
              <a:buSzPct val="100000"/>
              <a:buFont typeface="Verdana"/>
              <a:buChar char="−"/>
              <a:defRPr spc="-1">
                <a:latin typeface="Intel Clear"/>
                <a:ea typeface="Intel Clear"/>
                <a:cs typeface="Intel Clear"/>
                <a:sym typeface="Intel Clear"/>
              </a:defRPr>
            </a:pPr>
            <a:r>
              <a:t>Initial Infrastructure Connection Steering </a:t>
            </a:r>
          </a:p>
          <a:p>
            <a:pPr marL="914400" lvl="1" indent="-179279">
              <a:spcBef>
                <a:spcPts val="300"/>
              </a:spcBef>
              <a:buClr>
                <a:srgbClr val="000000"/>
              </a:buClr>
              <a:buSzPct val="100000"/>
              <a:buFont typeface="Verdana"/>
              <a:buChar char="−"/>
              <a:defRPr spc="-1">
                <a:latin typeface="Intel Clear"/>
                <a:ea typeface="Intel Clear"/>
                <a:cs typeface="Intel Clear"/>
                <a:sym typeface="Intel Clear"/>
              </a:defRPr>
            </a:pPr>
            <a:r>
              <a:t>Customer Support and Troubleshooting </a:t>
            </a:r>
          </a:p>
          <a:p>
            <a:pPr marL="914400" lvl="1" indent="-179279">
              <a:spcBef>
                <a:spcPts val="300"/>
              </a:spcBef>
              <a:buClr>
                <a:srgbClr val="000000"/>
              </a:buClr>
              <a:buSzPct val="100000"/>
              <a:buFont typeface="Verdana"/>
              <a:buChar char="−"/>
              <a:defRPr spc="-1">
                <a:latin typeface="Intel Clear"/>
                <a:ea typeface="Intel Clear"/>
                <a:cs typeface="Intel Clear"/>
                <a:sym typeface="Intel Clear"/>
              </a:defRPr>
            </a:pPr>
            <a:r>
              <a:t>Arrival detection in a home environment, or other trusted environment</a:t>
            </a:r>
          </a:p>
          <a:p>
            <a:pPr marL="565560" lvl="1" indent="-179279">
              <a:spcBef>
                <a:spcPts val="300"/>
              </a:spcBef>
              <a:buClr>
                <a:srgbClr val="000000"/>
              </a:buClr>
              <a:buSzPct val="100000"/>
              <a:buFont typeface="Verdana"/>
              <a:buChar char="−"/>
              <a:defRPr sz="1600" spc="-1">
                <a:latin typeface="Intel Clear"/>
                <a:ea typeface="Intel Clear"/>
                <a:cs typeface="Intel Clear"/>
                <a:sym typeface="Intel Clear"/>
              </a:defRPr>
            </a:pPr>
            <a:r>
              <a:t>This must not compromise current levels of privacy protection afforded by the IEEE 802.11 standard or best understanding of current practices in RCM implementations.</a:t>
            </a:r>
          </a:p>
          <a:p>
            <a:pPr marL="548640" indent="-342359">
              <a:spcBef>
                <a:spcPts val="600"/>
              </a:spcBef>
              <a:buClr>
                <a:srgbClr val="000000"/>
              </a:buClr>
              <a:buSzPct val="100000"/>
              <a:buAutoNum type="arabicPeriod" startAt="2"/>
              <a:defRPr spc="-1">
                <a:latin typeface="Intel Clear"/>
                <a:ea typeface="Intel Clear"/>
                <a:cs typeface="Intel Clear"/>
                <a:sym typeface="Intel Clear"/>
              </a:defRPr>
            </a:pPr>
            <a:r>
              <a:t>Develop an amendment into IEEE Std 802.11 with modifications, feature additions, or recommendations, to improve user privacy.  This includes a review of IEEE P802E and its implications on IEEE Std 802.11.</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8" name="CustomShape 1"/>
          <p:cNvSpPr txBox="1"/>
          <p:nvPr/>
        </p:nvSpPr>
        <p:spPr>
          <a:xfrm>
            <a:off x="685800" y="946201"/>
            <a:ext cx="7771680" cy="5447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Scope and Goals</a:t>
            </a:r>
          </a:p>
        </p:txBody>
      </p:sp>
      <p:sp>
        <p:nvSpPr>
          <p:cNvPr id="299" name="CustomShape 2"/>
          <p:cNvSpPr txBox="1"/>
          <p:nvPr/>
        </p:nvSpPr>
        <p:spPr>
          <a:xfrm>
            <a:off x="495359" y="1523880"/>
            <a:ext cx="8152560" cy="232927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spcBef>
                <a:spcPts val="400"/>
              </a:spcBef>
              <a:defRPr sz="2400" b="1" spc="-1">
                <a:latin typeface="Times New Roman"/>
                <a:ea typeface="Times New Roman"/>
                <a:cs typeface="Times New Roman"/>
                <a:sym typeface="Times New Roman"/>
              </a:defRPr>
            </a:pPr>
            <a:r>
              <a:t>RCM SG was approved with a deadline for PAR/CSD development of July 2020</a:t>
            </a:r>
          </a:p>
          <a:p>
            <a:pPr marL="343079" indent="-342359">
              <a:spcBef>
                <a:spcPts val="400"/>
              </a:spcBef>
              <a:buClr>
                <a:srgbClr val="000000"/>
              </a:buClr>
              <a:buSzPct val="100000"/>
              <a:buFont typeface="Symbol"/>
              <a:buChar char="·"/>
              <a:defRPr sz="2000" spc="-1">
                <a:latin typeface="Times New Roman"/>
                <a:ea typeface="Times New Roman"/>
                <a:cs typeface="Times New Roman"/>
                <a:sym typeface="Times New Roman"/>
              </a:defRPr>
            </a:pPr>
            <a:r>
              <a:t>The ad hoc recommends the formation of a study group to develop 2 project proposals: 1) to address environments where non-AP STAs use random/changing MAC addresses; and 2) to improve the privacy of 802.11 users.</a:t>
            </a:r>
          </a:p>
          <a:p>
            <a:pPr marL="343079" indent="-342359">
              <a:spcBef>
                <a:spcPts val="400"/>
              </a:spcBef>
              <a:buClr>
                <a:srgbClr val="000000"/>
              </a:buClr>
              <a:buSzPct val="100000"/>
              <a:buFont typeface="Symbol"/>
              <a:buChar char="·"/>
              <a:defRPr sz="2000" spc="-1">
                <a:latin typeface="Times New Roman"/>
                <a:ea typeface="Times New Roman"/>
                <a:cs typeface="Times New Roman"/>
                <a:sym typeface="Times New Roman"/>
              </a:defRPr>
            </a:pPr>
            <a:r>
              <a:t>The intention is to work on both projects in a single 802.11 task group.</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 name="CustomShape 1"/>
          <p:cNvSpPr txBox="1"/>
          <p:nvPr/>
        </p:nvSpPr>
        <p:spPr>
          <a:xfrm>
            <a:off x="685800" y="1981080"/>
            <a:ext cx="7771680" cy="15524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9">
              <a:spcBef>
                <a:spcPts val="400"/>
              </a:spcBef>
              <a:buClr>
                <a:srgbClr val="000000"/>
              </a:buClr>
              <a:buSzPct val="100000"/>
              <a:buFont typeface="Symbol"/>
              <a:buChar char="·"/>
              <a:defRPr sz="2400" b="1" spc="-1">
                <a:latin typeface="Times New Roman"/>
                <a:ea typeface="Times New Roman"/>
                <a:cs typeface="Times New Roman"/>
                <a:sym typeface="Times New Roman"/>
              </a:defRPr>
            </a:pPr>
            <a:r>
              <a:t>Next Telecon – September 28, 2020 Monday 10:00amEDT</a:t>
            </a:r>
          </a:p>
          <a:p>
            <a:pPr marL="800279" lvl="1" indent="-342359">
              <a:spcBef>
                <a:spcPts val="400"/>
              </a:spcBef>
              <a:buClr>
                <a:srgbClr val="000000"/>
              </a:buClr>
              <a:buSzPct val="100000"/>
              <a:buFont typeface="Symbol"/>
              <a:buChar char="-"/>
              <a:defRPr sz="2400" b="1" spc="-1">
                <a:latin typeface="Times New Roman"/>
                <a:ea typeface="Times New Roman"/>
                <a:cs typeface="Times New Roman"/>
                <a:sym typeface="Times New Roman"/>
              </a:defRPr>
            </a:pPr>
            <a:r>
              <a:t>Continued presentations/discussion</a:t>
            </a:r>
          </a:p>
          <a:p>
            <a:pPr marL="800279" lvl="1" indent="-342359">
              <a:spcBef>
                <a:spcPts val="400"/>
              </a:spcBef>
              <a:buClr>
                <a:srgbClr val="000000"/>
              </a:buClr>
              <a:buSzPct val="100000"/>
              <a:buFont typeface="Symbol"/>
              <a:buChar char="-"/>
              <a:defRPr sz="2400" b="1" spc="-1">
                <a:latin typeface="Times New Roman"/>
                <a:ea typeface="Times New Roman"/>
                <a:cs typeface="Times New Roman"/>
                <a:sym typeface="Times New Roman"/>
              </a:defRPr>
            </a:pPr>
            <a:r>
              <a:t>AOB</a:t>
            </a:r>
          </a:p>
        </p:txBody>
      </p:sp>
      <p:sp>
        <p:nvSpPr>
          <p:cNvPr id="302" name="CustomShape 2"/>
          <p:cNvSpPr txBox="1"/>
          <p:nvPr/>
        </p:nvSpPr>
        <p:spPr>
          <a:xfrm>
            <a:off x="685800" y="946201"/>
            <a:ext cx="7771680" cy="5447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Next Teleconference</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 name="CustomShape 1"/>
          <p:cNvSpPr txBox="1"/>
          <p:nvPr/>
        </p:nvSpPr>
        <p:spPr>
          <a:xfrm>
            <a:off x="685800" y="946201"/>
            <a:ext cx="7771680" cy="5447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Background documents</a:t>
            </a:r>
          </a:p>
        </p:txBody>
      </p:sp>
      <p:sp>
        <p:nvSpPr>
          <p:cNvPr id="305" name="CustomShape 2"/>
          <p:cNvSpPr txBox="1"/>
          <p:nvPr/>
        </p:nvSpPr>
        <p:spPr>
          <a:xfrm>
            <a:off x="685800" y="1981080"/>
            <a:ext cx="7771680" cy="385596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22200" indent="-321479">
              <a:spcBef>
                <a:spcPts val="400"/>
              </a:spcBef>
              <a:buClr>
                <a:srgbClr val="000000"/>
              </a:buClr>
              <a:buSzPct val="100000"/>
              <a:buFont typeface="Symbol"/>
              <a:buChar char="·"/>
              <a:defRPr b="1" spc="-1">
                <a:latin typeface="Times New Roman"/>
                <a:ea typeface="Times New Roman"/>
                <a:cs typeface="Times New Roman"/>
                <a:sym typeface="Times New Roman"/>
              </a:defRPr>
            </a:pPr>
            <a:r>
              <a:t>RCM ad hoc output: </a:t>
            </a:r>
            <a:r>
              <a:rPr b="0" u="sng" spc="-100">
                <a:solidFill>
                  <a:srgbClr val="0000FF"/>
                </a:solidFill>
                <a:uFill>
                  <a:solidFill>
                    <a:srgbClr val="0000FF"/>
                  </a:solidFill>
                </a:uFill>
                <a:hlinkClick r:id="rId2"/>
              </a:rPr>
              <a:t>11-20/0192r2</a:t>
            </a:r>
          </a:p>
          <a:p>
            <a:pPr marL="322200" indent="-321479">
              <a:spcBef>
                <a:spcPts val="400"/>
              </a:spcBef>
              <a:buClr>
                <a:srgbClr val="000000"/>
              </a:buClr>
              <a:buSzPct val="100000"/>
              <a:buFont typeface="Symbol"/>
              <a:buChar char="·"/>
              <a:defRPr b="1" spc="-1">
                <a:latin typeface="Times New Roman"/>
                <a:ea typeface="Times New Roman"/>
                <a:cs typeface="Times New Roman"/>
                <a:sym typeface="Times New Roman"/>
              </a:defRPr>
            </a:pPr>
            <a:r>
              <a:t>RCM TIG report: </a:t>
            </a:r>
            <a:r>
              <a:rPr b="0" u="sng">
                <a:solidFill>
                  <a:srgbClr val="0000FF"/>
                </a:solidFill>
                <a:uFill>
                  <a:solidFill>
                    <a:srgbClr val="0000FF"/>
                  </a:solidFill>
                </a:uFill>
                <a:hlinkClick r:id="rId3"/>
              </a:rPr>
              <a:t>11-19/1442r9</a:t>
            </a:r>
            <a:r>
              <a:rPr b="0"/>
              <a:t> </a:t>
            </a:r>
          </a:p>
          <a:p>
            <a:pPr marL="322200" indent="-321479">
              <a:spcBef>
                <a:spcPts val="400"/>
              </a:spcBef>
              <a:buClr>
                <a:srgbClr val="000000"/>
              </a:buClr>
              <a:buSzPct val="100000"/>
              <a:buFont typeface="Symbol"/>
              <a:buChar char="·"/>
              <a:defRPr b="1" spc="-1">
                <a:latin typeface="Times New Roman"/>
                <a:ea typeface="Times New Roman"/>
                <a:cs typeface="Times New Roman"/>
                <a:sym typeface="Times New Roman"/>
              </a:defRPr>
            </a:pPr>
            <a:r>
              <a:t>WBA Liaison on MAC randomization impacts:</a:t>
            </a:r>
          </a:p>
          <a:p>
            <a:pPr marL="698400" lvl="1" indent="-267839">
              <a:spcBef>
                <a:spcPts val="400"/>
              </a:spcBef>
              <a:buClr>
                <a:srgbClr val="000000"/>
              </a:buClr>
              <a:buSzPct val="100000"/>
              <a:buFont typeface="Symbol"/>
              <a:buChar char="-"/>
              <a:defRPr sz="1600" spc="-1">
                <a:latin typeface="Times New Roman"/>
                <a:ea typeface="Times New Roman"/>
                <a:cs typeface="Times New Roman"/>
                <a:sym typeface="Times New Roman"/>
              </a:defRPr>
            </a:pPr>
            <a:r>
              <a:t>Liaison from WBA: </a:t>
            </a:r>
            <a:r>
              <a:rPr u="sng">
                <a:solidFill>
                  <a:srgbClr val="0000FF"/>
                </a:solidFill>
                <a:uFill>
                  <a:solidFill>
                    <a:srgbClr val="0000FF"/>
                  </a:solidFill>
                </a:uFill>
                <a:hlinkClick r:id="rId4"/>
              </a:rPr>
              <a:t>11-18/1579r1</a:t>
            </a:r>
            <a:r>
              <a:t> </a:t>
            </a:r>
          </a:p>
          <a:p>
            <a:pPr marL="698400" lvl="1" indent="-267839">
              <a:spcBef>
                <a:spcPts val="400"/>
              </a:spcBef>
              <a:buClr>
                <a:srgbClr val="000000"/>
              </a:buClr>
              <a:buSzPct val="100000"/>
              <a:buFont typeface="Symbol"/>
              <a:buChar char="-"/>
              <a:defRPr sz="1600" spc="-1">
                <a:latin typeface="Times New Roman"/>
                <a:ea typeface="Times New Roman"/>
                <a:cs typeface="Times New Roman"/>
                <a:sym typeface="Times New Roman"/>
              </a:defRPr>
            </a:pPr>
            <a:r>
              <a:t>Response from 802.11 (drafted in ARC): </a:t>
            </a:r>
            <a:r>
              <a:rPr u="sng">
                <a:solidFill>
                  <a:srgbClr val="0000FF"/>
                </a:solidFill>
                <a:uFill>
                  <a:solidFill>
                    <a:srgbClr val="0000FF"/>
                  </a:solidFill>
                </a:uFill>
                <a:hlinkClick r:id="rId5"/>
              </a:rPr>
              <a:t>11-18/1988r2</a:t>
            </a:r>
            <a:r>
              <a:t> </a:t>
            </a:r>
          </a:p>
          <a:p>
            <a:pPr marL="322200" indent="-321479">
              <a:spcBef>
                <a:spcPts val="400"/>
              </a:spcBef>
              <a:buClr>
                <a:srgbClr val="000000"/>
              </a:buClr>
              <a:buSzPct val="100000"/>
              <a:buFont typeface="Symbol"/>
              <a:buChar char="·"/>
              <a:defRPr b="1" spc="-1">
                <a:latin typeface="Times New Roman"/>
                <a:ea typeface="Times New Roman"/>
                <a:cs typeface="Times New Roman"/>
                <a:sym typeface="Times New Roman"/>
              </a:defRPr>
            </a:pPr>
            <a:r>
              <a:t>Other inputs to RCM TIG:</a:t>
            </a:r>
          </a:p>
          <a:p>
            <a:pPr marL="698400" lvl="1" indent="-267839">
              <a:spcBef>
                <a:spcPts val="300"/>
              </a:spcBef>
              <a:buClr>
                <a:srgbClr val="0000FF"/>
              </a:buClr>
              <a:buSzPct val="100000"/>
              <a:buFont typeface="Symbol"/>
              <a:buChar char="-"/>
              <a:defRPr sz="1500" u="sng" spc="-1">
                <a:solidFill>
                  <a:srgbClr val="0000FF"/>
                </a:solidFill>
                <a:latin typeface="Times New Roman"/>
                <a:ea typeface="Times New Roman"/>
                <a:cs typeface="Times New Roman"/>
                <a:sym typeface="Times New Roman"/>
              </a:defRPr>
            </a:pPr>
            <a:r>
              <a:rPr>
                <a:uFill>
                  <a:solidFill>
                    <a:srgbClr val="0000FF"/>
                  </a:solidFill>
                </a:uFill>
                <a:hlinkClick r:id="rId6"/>
              </a:rPr>
              <a:t>11-19-0588-02-0rcm-summary-of-discussions-on-randomized-and-changing-mac-addresses-2014-2019.odt</a:t>
            </a:r>
          </a:p>
          <a:p>
            <a:pPr marL="698400" lvl="1" indent="-267839">
              <a:spcBef>
                <a:spcPts val="300"/>
              </a:spcBef>
              <a:buClr>
                <a:srgbClr val="0000FF"/>
              </a:buClr>
              <a:buSzPct val="100000"/>
              <a:buFont typeface="Symbol"/>
              <a:buChar char="-"/>
              <a:defRPr sz="1500" u="sng" spc="-1">
                <a:solidFill>
                  <a:srgbClr val="0000FF"/>
                </a:solidFill>
                <a:latin typeface="Times New Roman"/>
                <a:ea typeface="Times New Roman"/>
                <a:cs typeface="Times New Roman"/>
                <a:sym typeface="Times New Roman"/>
              </a:defRPr>
            </a:pPr>
            <a:r>
              <a:rPr>
                <a:uFill>
                  <a:solidFill>
                    <a:srgbClr val="0000FF"/>
                  </a:solidFill>
                </a:uFill>
                <a:hlinkClick r:id="rId6"/>
              </a:rPr>
              <a:t>11-19-0851-00-0rcm-p802-1cq-mac-address-assignment-requirements.pptx</a:t>
            </a:r>
            <a:r>
              <a:rPr u="none">
                <a:solidFill>
                  <a:srgbClr val="000000"/>
                </a:solidFill>
              </a:rPr>
              <a:t> </a:t>
            </a:r>
          </a:p>
          <a:p>
            <a:pPr marL="698400" lvl="1" indent="-267839">
              <a:spcBef>
                <a:spcPts val="300"/>
              </a:spcBef>
              <a:buClr>
                <a:srgbClr val="0000FF"/>
              </a:buClr>
              <a:buSzPct val="100000"/>
              <a:buFont typeface="Symbol"/>
              <a:buChar char="-"/>
              <a:defRPr sz="1500" u="sng" spc="-1">
                <a:solidFill>
                  <a:srgbClr val="0000FF"/>
                </a:solidFill>
                <a:latin typeface="Times New Roman"/>
                <a:ea typeface="Times New Roman"/>
                <a:cs typeface="Times New Roman"/>
                <a:sym typeface="Times New Roman"/>
              </a:defRPr>
            </a:pPr>
            <a:r>
              <a:rPr>
                <a:uFill>
                  <a:solidFill>
                    <a:srgbClr val="0000FF"/>
                  </a:solidFill>
                </a:uFill>
                <a:hlinkClick r:id="rId7"/>
              </a:rPr>
              <a:t>11-19-0884-00-0rcm-temporary-addresses.pptx</a:t>
            </a:r>
          </a:p>
          <a:p>
            <a:pPr marL="698400" lvl="1" indent="-267839">
              <a:spcBef>
                <a:spcPts val="300"/>
              </a:spcBef>
              <a:buClr>
                <a:srgbClr val="0000FF"/>
              </a:buClr>
              <a:buSzPct val="100000"/>
              <a:buFont typeface="Symbol"/>
              <a:buChar char="-"/>
              <a:defRPr sz="1500" u="sng" spc="-1">
                <a:solidFill>
                  <a:srgbClr val="0000FF"/>
                </a:solidFill>
                <a:latin typeface="Times New Roman"/>
                <a:ea typeface="Times New Roman"/>
                <a:cs typeface="Times New Roman"/>
                <a:sym typeface="Times New Roman"/>
              </a:defRPr>
            </a:pPr>
            <a:r>
              <a:rPr>
                <a:uFill>
                  <a:solidFill>
                    <a:srgbClr val="0000FF"/>
                  </a:solidFill>
                </a:uFill>
                <a:hlinkClick r:id="rId8"/>
              </a:rPr>
              <a:t>11-19-1027-01-0rcm-do-not-fear-random-macs.pptx</a:t>
            </a:r>
          </a:p>
          <a:p>
            <a:pPr marL="698400" lvl="1" indent="-267839">
              <a:spcBef>
                <a:spcPts val="300"/>
              </a:spcBef>
              <a:buClr>
                <a:srgbClr val="0000FF"/>
              </a:buClr>
              <a:buSzPct val="100000"/>
              <a:buFont typeface="Symbol"/>
              <a:buChar char="-"/>
              <a:defRPr sz="1500" u="sng" spc="-1">
                <a:solidFill>
                  <a:srgbClr val="0000FF"/>
                </a:solidFill>
                <a:latin typeface="Times New Roman"/>
                <a:ea typeface="Times New Roman"/>
                <a:cs typeface="Times New Roman"/>
                <a:sym typeface="Times New Roman"/>
              </a:defRPr>
            </a:pPr>
            <a:r>
              <a:rPr>
                <a:uFill>
                  <a:solidFill>
                    <a:srgbClr val="0000FF"/>
                  </a:solidFill>
                </a:uFill>
                <a:hlinkClick r:id="rId9"/>
              </a:rPr>
              <a:t>11-19-1313-02-0rcm-pitfalls-with-address-randomization.pptx</a:t>
            </a:r>
          </a:p>
          <a:p>
            <a:pPr marL="698400" lvl="1" indent="-267839">
              <a:spcBef>
                <a:spcPts val="300"/>
              </a:spcBef>
              <a:buClr>
                <a:srgbClr val="0000FF"/>
              </a:buClr>
              <a:buSzPct val="100000"/>
              <a:buFont typeface="Symbol"/>
              <a:buChar char="-"/>
              <a:defRPr sz="1500" u="sng" spc="-1">
                <a:solidFill>
                  <a:srgbClr val="0000FF"/>
                </a:solidFill>
                <a:latin typeface="Times New Roman"/>
                <a:ea typeface="Times New Roman"/>
                <a:cs typeface="Times New Roman"/>
                <a:sym typeface="Times New Roman"/>
              </a:defRPr>
            </a:pPr>
            <a:r>
              <a:rPr>
                <a:uFill>
                  <a:solidFill>
                    <a:srgbClr val="0000FF"/>
                  </a:solidFill>
                </a:uFill>
                <a:hlinkClick r:id="rId10"/>
              </a:rPr>
              <a:t>11-19-1314-02-0rcm-privacy-protection-in-wi-fi-analytics-systems.pptx</a:t>
            </a:r>
          </a:p>
          <a:p>
            <a:pPr marL="698400" lvl="1" indent="-267839">
              <a:spcBef>
                <a:spcPts val="300"/>
              </a:spcBef>
              <a:buClr>
                <a:srgbClr val="0000FF"/>
              </a:buClr>
              <a:buSzPct val="100000"/>
              <a:buFont typeface="Symbol"/>
              <a:buChar char="-"/>
              <a:defRPr sz="1500" u="sng" spc="-1">
                <a:solidFill>
                  <a:srgbClr val="0000FF"/>
                </a:solidFill>
                <a:latin typeface="Times New Roman"/>
                <a:ea typeface="Times New Roman"/>
                <a:cs typeface="Times New Roman"/>
                <a:sym typeface="Times New Roman"/>
              </a:defRPr>
            </a:pPr>
            <a:r>
              <a:rPr>
                <a:uFill>
                  <a:solidFill>
                    <a:srgbClr val="0000FF"/>
                  </a:solidFill>
                </a:uFill>
                <a:hlinkClick r:id="rId11"/>
              </a:rPr>
              <a:t>11-19-1320-00-0rcm-assignment-of-temporary-addresses.pptx</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Motion #1 - Approve Minutes"/>
          <p:cNvSpPr txBox="1">
            <a:spLocks noGrp="1"/>
          </p:cNvSpPr>
          <p:nvPr>
            <p:ph type="title"/>
          </p:nvPr>
        </p:nvSpPr>
        <p:spPr>
          <a:prstGeom prst="rect">
            <a:avLst/>
          </a:prstGeom>
        </p:spPr>
        <p:txBody>
          <a:bodyPr/>
          <a:lstStyle/>
          <a:p>
            <a:r>
              <a:t>Motion #1 - Approve Minutes</a:t>
            </a:r>
          </a:p>
        </p:txBody>
      </p:sp>
      <p:sp>
        <p:nvSpPr>
          <p:cNvPr id="120" name="Approve RCM SG minutes of teleconferences from April of 2020 to today:…"/>
          <p:cNvSpPr txBox="1">
            <a:spLocks noGrp="1"/>
          </p:cNvSpPr>
          <p:nvPr>
            <p:ph type="body" idx="1"/>
          </p:nvPr>
        </p:nvSpPr>
        <p:spPr>
          <a:prstGeom prst="rect">
            <a:avLst/>
          </a:prstGeom>
        </p:spPr>
        <p:txBody>
          <a:bodyPr/>
          <a:lstStyle/>
          <a:p>
            <a:pPr marL="647999" lvl="2" indent="-215999">
              <a:lnSpc>
                <a:spcPct val="81000"/>
              </a:lnSpc>
              <a:spcBef>
                <a:spcPts val="200"/>
              </a:spcBef>
              <a:buClr>
                <a:srgbClr val="000000"/>
              </a:buClr>
              <a:buSzPct val="45000"/>
              <a:buChar char="●"/>
              <a:defRPr sz="1700" b="1" spc="-1">
                <a:latin typeface="Times New Roman"/>
                <a:ea typeface="Times New Roman"/>
                <a:cs typeface="Times New Roman"/>
                <a:sym typeface="Times New Roman"/>
              </a:defRPr>
            </a:pPr>
            <a:endParaRPr/>
          </a:p>
          <a:p>
            <a:pPr marL="457200" indent="-228600" defTabSz="457200">
              <a:buSzPct val="100000"/>
              <a:buFont typeface="Symbol"/>
              <a:buChar char="·"/>
              <a:tabLst>
                <a:tab pos="457200" algn="l"/>
              </a:tabLst>
              <a:defRPr sz="1700" b="1">
                <a:uFill>
                  <a:solidFill>
                    <a:srgbClr val="000000"/>
                  </a:solidFill>
                </a:uFill>
                <a:latin typeface="Times New Roman"/>
                <a:ea typeface="Times New Roman"/>
                <a:cs typeface="Times New Roman"/>
                <a:sym typeface="Times New Roman"/>
              </a:defRPr>
            </a:pPr>
            <a:r>
              <a:t>Approve RCM SG minutes of teleconferences from April of 2020 to today:  </a:t>
            </a:r>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endParaRPr/>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endParaRPr/>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r>
              <a:t>Doc 11-20/1428r1 	31 August 2020 </a:t>
            </a:r>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r>
              <a:t>Doc 11-20/1241r0	17 August 2020</a:t>
            </a:r>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r>
              <a:t>Doc 11-20/1184r0	4 August 2020</a:t>
            </a:r>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r>
              <a:t>Doc 11-20/1118r0	20 July 2020</a:t>
            </a:r>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r>
              <a:t>Doc 11-20/1021r0	6 July 2020</a:t>
            </a:r>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r>
              <a:t>Doc 11-20/941r0	22 June 2020</a:t>
            </a:r>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r>
              <a:t>Doc 11-20/873r0	6 June 2020</a:t>
            </a:r>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r>
              <a:t>Doc 11-20/766r0	11 May 2020</a:t>
            </a:r>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r>
              <a:t>Doc 11-20/664r0	27 April 2020</a:t>
            </a:r>
          </a:p>
          <a:p>
            <a:pPr>
              <a:lnSpc>
                <a:spcPct val="81000"/>
              </a:lnSpc>
              <a:spcBef>
                <a:spcPts val="200"/>
              </a:spcBef>
              <a:defRPr sz="1500" b="1" spc="-1">
                <a:latin typeface="Times New Roman"/>
                <a:ea typeface="Times New Roman"/>
                <a:cs typeface="Times New Roman"/>
                <a:sym typeface="Times New Roman"/>
              </a:defRPr>
            </a:pPr>
            <a:endParaRPr/>
          </a:p>
          <a:p>
            <a:pPr>
              <a:lnSpc>
                <a:spcPct val="81000"/>
              </a:lnSpc>
              <a:spcBef>
                <a:spcPts val="200"/>
              </a:spcBef>
              <a:defRPr sz="1500" b="1" spc="-1">
                <a:latin typeface="Times New Roman"/>
                <a:ea typeface="Times New Roman"/>
                <a:cs typeface="Times New Roman"/>
                <a:sym typeface="Times New Roman"/>
              </a:defRPr>
            </a:pPr>
            <a:r>
              <a:t>Moved:</a:t>
            </a:r>
          </a:p>
          <a:p>
            <a:pPr>
              <a:lnSpc>
                <a:spcPct val="81000"/>
              </a:lnSpc>
              <a:spcBef>
                <a:spcPts val="200"/>
              </a:spcBef>
              <a:defRPr sz="1500" b="1" spc="-1">
                <a:latin typeface="Times New Roman"/>
                <a:ea typeface="Times New Roman"/>
                <a:cs typeface="Times New Roman"/>
                <a:sym typeface="Times New Roman"/>
              </a:defRPr>
            </a:pPr>
            <a:r>
              <a:t>Seconded:</a:t>
            </a:r>
          </a:p>
          <a:p>
            <a:pPr>
              <a:lnSpc>
                <a:spcPct val="81000"/>
              </a:lnSpc>
              <a:spcBef>
                <a:spcPts val="200"/>
              </a:spcBef>
              <a:defRPr sz="1500" b="1" spc="-1">
                <a:latin typeface="Times New Roman"/>
                <a:ea typeface="Times New Roman"/>
                <a:cs typeface="Times New Roman"/>
                <a:sym typeface="Times New Roman"/>
              </a:defRPr>
            </a:pPr>
            <a:endParaRPr/>
          </a:p>
          <a:p>
            <a:pPr>
              <a:lnSpc>
                <a:spcPct val="81000"/>
              </a:lnSpc>
              <a:spcBef>
                <a:spcPts val="200"/>
              </a:spcBef>
              <a:defRPr sz="1500" b="1" spc="-1">
                <a:latin typeface="Times New Roman"/>
                <a:ea typeface="Times New Roman"/>
                <a:cs typeface="Times New Roman"/>
                <a:sym typeface="Times New Roman"/>
              </a:defRPr>
            </a:pPr>
            <a:r>
              <a:t>Result:</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Motion #2 - Approve RCM PAR"/>
          <p:cNvSpPr txBox="1">
            <a:spLocks noGrp="1"/>
          </p:cNvSpPr>
          <p:nvPr>
            <p:ph type="title"/>
          </p:nvPr>
        </p:nvSpPr>
        <p:spPr>
          <a:prstGeom prst="rect">
            <a:avLst/>
          </a:prstGeom>
        </p:spPr>
        <p:txBody>
          <a:bodyPr/>
          <a:lstStyle/>
          <a:p>
            <a:r>
              <a:t>Motion #2 - Approve RCM PAR</a:t>
            </a:r>
          </a:p>
        </p:txBody>
      </p:sp>
      <p:sp>
        <p:nvSpPr>
          <p:cNvPr id="123" name="Believing that the PAR contained in the document referenced below meets IEEE-SA guidelines:…"/>
          <p:cNvSpPr txBox="1">
            <a:spLocks noGrp="1"/>
          </p:cNvSpPr>
          <p:nvPr>
            <p:ph type="body" idx="1"/>
          </p:nvPr>
        </p:nvSpPr>
        <p:spPr>
          <a:prstGeom prst="rect">
            <a:avLst/>
          </a:prstGeom>
        </p:spPr>
        <p:txBody>
          <a:bodyPr/>
          <a:lstStyle/>
          <a:p>
            <a:pPr defTabSz="457200">
              <a:tabLst>
                <a:tab pos="457200" algn="l"/>
              </a:tabLst>
              <a:defRPr sz="2000" b="1">
                <a:uFill>
                  <a:solidFill>
                    <a:srgbClr val="000000"/>
                  </a:solidFill>
                </a:uFill>
                <a:latin typeface="Times New Roman"/>
                <a:ea typeface="Times New Roman"/>
                <a:cs typeface="Times New Roman"/>
                <a:sym typeface="Times New Roman"/>
              </a:defRPr>
            </a:pPr>
            <a:r>
              <a:t>Believing that the PAR contained in the document referenced below meets IEEE-SA guidelines:</a:t>
            </a:r>
          </a:p>
          <a:p>
            <a:pPr defTabSz="457200">
              <a:tabLst>
                <a:tab pos="457200" algn="l"/>
              </a:tabLst>
              <a:defRPr sz="2000" b="1">
                <a:uFill>
                  <a:solidFill>
                    <a:srgbClr val="000000"/>
                  </a:solidFill>
                </a:uFill>
                <a:latin typeface="Times New Roman"/>
                <a:ea typeface="Times New Roman"/>
                <a:cs typeface="Times New Roman"/>
                <a:sym typeface="Times New Roman"/>
              </a:defRPr>
            </a:pPr>
            <a:r>
              <a:t>Request that the PAR contained in 802.11-20/0742r3 be posted to the IEEE 802 Executive Committee (EC) agenda for WG 802 preview and EC approval to submit to NesCom.</a:t>
            </a:r>
          </a:p>
          <a:p>
            <a:pPr marL="228600" defTabSz="457200">
              <a:defRPr sz="2000" b="1">
                <a:uFill>
                  <a:solidFill>
                    <a:srgbClr val="000000"/>
                  </a:solidFill>
                </a:uFill>
                <a:latin typeface="Times New Roman"/>
                <a:ea typeface="Times New Roman"/>
                <a:cs typeface="Times New Roman"/>
                <a:sym typeface="Times New Roman"/>
              </a:defRPr>
            </a:pPr>
            <a:endParaRPr/>
          </a:p>
          <a:p>
            <a:pPr defTabSz="457200">
              <a:tabLst>
                <a:tab pos="457200" algn="l"/>
              </a:tabLst>
              <a:defRPr sz="2000" b="1">
                <a:uFill>
                  <a:solidFill>
                    <a:srgbClr val="000000"/>
                  </a:solidFill>
                </a:uFill>
                <a:latin typeface="Times New Roman"/>
                <a:ea typeface="Times New Roman"/>
                <a:cs typeface="Times New Roman"/>
                <a:sym typeface="Times New Roman"/>
              </a:defRPr>
            </a:pPr>
            <a:r>
              <a:t>Moved:</a:t>
            </a:r>
          </a:p>
          <a:p>
            <a:pPr defTabSz="457200">
              <a:tabLst>
                <a:tab pos="457200" algn="l"/>
              </a:tabLst>
              <a:defRPr sz="2000" b="1">
                <a:uFill>
                  <a:solidFill>
                    <a:srgbClr val="000000"/>
                  </a:solidFill>
                </a:uFill>
                <a:latin typeface="Times New Roman"/>
                <a:ea typeface="Times New Roman"/>
                <a:cs typeface="Times New Roman"/>
                <a:sym typeface="Times New Roman"/>
              </a:defRPr>
            </a:pPr>
            <a:r>
              <a:t>Seconded:</a:t>
            </a:r>
          </a:p>
          <a:p>
            <a:pPr defTabSz="457200">
              <a:tabLst>
                <a:tab pos="457200" algn="l"/>
              </a:tabLst>
              <a:defRPr sz="2000" b="1">
                <a:uFill>
                  <a:solidFill>
                    <a:srgbClr val="000000"/>
                  </a:solidFill>
                </a:uFill>
                <a:latin typeface="Times New Roman"/>
                <a:ea typeface="Times New Roman"/>
                <a:cs typeface="Times New Roman"/>
                <a:sym typeface="Times New Roman"/>
              </a:defRPr>
            </a:pPr>
            <a:endParaRPr/>
          </a:p>
          <a:p>
            <a:pPr defTabSz="457200">
              <a:tabLst>
                <a:tab pos="457200" algn="l"/>
              </a:tabLst>
              <a:defRPr sz="2000" b="1">
                <a:uFill>
                  <a:solidFill>
                    <a:srgbClr val="000000"/>
                  </a:solidFill>
                </a:uFill>
                <a:latin typeface="Times New Roman"/>
                <a:ea typeface="Times New Roman"/>
                <a:cs typeface="Times New Roman"/>
                <a:sym typeface="Times New Roman"/>
              </a:defRPr>
            </a:pPr>
            <a:r>
              <a:t>Result:</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Motion #3 - Approve RCM CSD"/>
          <p:cNvSpPr txBox="1">
            <a:spLocks noGrp="1"/>
          </p:cNvSpPr>
          <p:nvPr>
            <p:ph type="title"/>
          </p:nvPr>
        </p:nvSpPr>
        <p:spPr>
          <a:prstGeom prst="rect">
            <a:avLst/>
          </a:prstGeom>
        </p:spPr>
        <p:txBody>
          <a:bodyPr/>
          <a:lstStyle/>
          <a:p>
            <a:r>
              <a:t>Motion #3 - Approve RCM CSD</a:t>
            </a:r>
          </a:p>
        </p:txBody>
      </p:sp>
      <p:sp>
        <p:nvSpPr>
          <p:cNvPr id="126" name="Believing that the CSD contained in the document referenced below meets IEEE 802 guidelines:…"/>
          <p:cNvSpPr txBox="1">
            <a:spLocks noGrp="1"/>
          </p:cNvSpPr>
          <p:nvPr>
            <p:ph type="body" idx="1"/>
          </p:nvPr>
        </p:nvSpPr>
        <p:spPr>
          <a:prstGeom prst="rect">
            <a:avLst/>
          </a:prstGeom>
        </p:spPr>
        <p:txBody>
          <a:bodyPr/>
          <a:lstStyle/>
          <a:p>
            <a:pPr defTabSz="457200">
              <a:tabLst>
                <a:tab pos="457200" algn="l"/>
              </a:tabLst>
              <a:defRPr sz="2000" b="1">
                <a:uFill>
                  <a:solidFill>
                    <a:srgbClr val="000000"/>
                  </a:solidFill>
                </a:uFill>
                <a:latin typeface="Times New Roman"/>
                <a:ea typeface="Times New Roman"/>
                <a:cs typeface="Times New Roman"/>
                <a:sym typeface="Times New Roman"/>
              </a:defRPr>
            </a:pPr>
            <a:r>
              <a:t>Believing that the CSD contained in the document referenced below meets IEEE 802 guidelines:</a:t>
            </a:r>
          </a:p>
          <a:p>
            <a:pPr defTabSz="457200">
              <a:tabLst>
                <a:tab pos="457200" algn="l"/>
              </a:tabLst>
              <a:defRPr sz="2000" b="1">
                <a:uFill>
                  <a:solidFill>
                    <a:srgbClr val="000000"/>
                  </a:solidFill>
                </a:uFill>
                <a:latin typeface="Times New Roman"/>
                <a:ea typeface="Times New Roman"/>
                <a:cs typeface="Times New Roman"/>
                <a:sym typeface="Times New Roman"/>
              </a:defRPr>
            </a:pPr>
            <a:r>
              <a:t>Request that the CSD contained in 802.11-20/1117r3 be posted to the IEEE 802 Executive Committee (EC) agenda for WG 802 preview and EC approval.</a:t>
            </a:r>
          </a:p>
          <a:p>
            <a:pPr defTabSz="457200">
              <a:tabLst>
                <a:tab pos="457200" algn="l"/>
              </a:tabLst>
              <a:defRPr sz="2000" b="1">
                <a:uFill>
                  <a:solidFill>
                    <a:srgbClr val="000000"/>
                  </a:solidFill>
                </a:uFill>
                <a:latin typeface="Times New Roman"/>
                <a:ea typeface="Times New Roman"/>
                <a:cs typeface="Times New Roman"/>
                <a:sym typeface="Times New Roman"/>
              </a:defRPr>
            </a:pPr>
            <a:endParaRPr/>
          </a:p>
          <a:p>
            <a:pPr defTabSz="457200">
              <a:tabLst>
                <a:tab pos="457200" algn="l"/>
              </a:tabLst>
              <a:defRPr sz="2000" b="1">
                <a:uFill>
                  <a:solidFill>
                    <a:srgbClr val="000000"/>
                  </a:solidFill>
                </a:uFill>
                <a:latin typeface="Times New Roman"/>
                <a:ea typeface="Times New Roman"/>
                <a:cs typeface="Times New Roman"/>
                <a:sym typeface="Times New Roman"/>
              </a:defRPr>
            </a:pPr>
            <a:r>
              <a:t>Moved:</a:t>
            </a:r>
          </a:p>
          <a:p>
            <a:pPr defTabSz="457200">
              <a:tabLst>
                <a:tab pos="457200" algn="l"/>
              </a:tabLst>
              <a:defRPr sz="2000" b="1">
                <a:uFill>
                  <a:solidFill>
                    <a:srgbClr val="000000"/>
                  </a:solidFill>
                </a:uFill>
                <a:latin typeface="Times New Roman"/>
                <a:ea typeface="Times New Roman"/>
                <a:cs typeface="Times New Roman"/>
                <a:sym typeface="Times New Roman"/>
              </a:defRPr>
            </a:pPr>
            <a:r>
              <a:t>Seconded:</a:t>
            </a:r>
          </a:p>
          <a:p>
            <a:pPr defTabSz="457200">
              <a:tabLst>
                <a:tab pos="457200" algn="l"/>
              </a:tabLst>
              <a:defRPr sz="2000" b="1">
                <a:uFill>
                  <a:solidFill>
                    <a:srgbClr val="000000"/>
                  </a:solidFill>
                </a:uFill>
                <a:latin typeface="Times New Roman"/>
                <a:ea typeface="Times New Roman"/>
                <a:cs typeface="Times New Roman"/>
                <a:sym typeface="Times New Roman"/>
              </a:defRPr>
            </a:pPr>
            <a:endParaRPr/>
          </a:p>
          <a:p>
            <a:pPr defTabSz="457200">
              <a:tabLst>
                <a:tab pos="457200" algn="l"/>
              </a:tabLst>
              <a:defRPr sz="2000" b="1">
                <a:uFill>
                  <a:solidFill>
                    <a:srgbClr val="000000"/>
                  </a:solidFill>
                </a:uFill>
                <a:latin typeface="Times New Roman"/>
                <a:ea typeface="Times New Roman"/>
                <a:cs typeface="Times New Roman"/>
                <a:sym typeface="Times New Roman"/>
              </a:defRPr>
            </a:pPr>
            <a:r>
              <a:t>Result:</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 name="CustomShape 1"/>
          <p:cNvSpPr txBox="1"/>
          <p:nvPr/>
        </p:nvSpPr>
        <p:spPr>
          <a:xfrm>
            <a:off x="685800" y="946201"/>
            <a:ext cx="7771680" cy="5447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265" name="CustomShape 2"/>
          <p:cNvSpPr txBox="1"/>
          <p:nvPr/>
        </p:nvSpPr>
        <p:spPr>
          <a:xfrm>
            <a:off x="685800" y="1981080"/>
            <a:ext cx="7771680" cy="12222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1639" indent="-340920" algn="ctr">
              <a:spcBef>
                <a:spcPts val="400"/>
              </a:spcBef>
              <a:defRPr sz="2400" b="1" spc="-1">
                <a:latin typeface="Times New Roman"/>
                <a:ea typeface="Times New Roman"/>
                <a:cs typeface="Times New Roman"/>
                <a:sym typeface="Times New Roman"/>
              </a:defRPr>
            </a:pPr>
            <a:r>
              <a:t>Agenda for:</a:t>
            </a:r>
          </a:p>
          <a:p>
            <a:pPr marL="341639" indent="-340920" algn="ctr">
              <a:spcBef>
                <a:spcPts val="400"/>
              </a:spcBef>
              <a:defRPr sz="2400" spc="-1"/>
            </a:pPr>
            <a:endParaRPr/>
          </a:p>
          <a:p>
            <a:pPr marL="341639" indent="-340920" algn="ctr">
              <a:spcBef>
                <a:spcPts val="400"/>
              </a:spcBef>
              <a:defRPr sz="2400" b="1" spc="-1">
                <a:latin typeface="Times New Roman"/>
                <a:ea typeface="Times New Roman"/>
                <a:cs typeface="Times New Roman"/>
                <a:sym typeface="Times New Roman"/>
              </a:defRPr>
            </a:pPr>
            <a:r>
              <a:t> RCM SG, Telecons, September 2020</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Motion #4 - Approve Privacy PAR"/>
          <p:cNvSpPr txBox="1">
            <a:spLocks noGrp="1"/>
          </p:cNvSpPr>
          <p:nvPr>
            <p:ph type="title"/>
          </p:nvPr>
        </p:nvSpPr>
        <p:spPr>
          <a:prstGeom prst="rect">
            <a:avLst/>
          </a:prstGeom>
        </p:spPr>
        <p:txBody>
          <a:bodyPr/>
          <a:lstStyle/>
          <a:p>
            <a:r>
              <a:t>Motion #4 - Approve Privacy PAR</a:t>
            </a:r>
          </a:p>
        </p:txBody>
      </p:sp>
      <p:sp>
        <p:nvSpPr>
          <p:cNvPr id="129" name="Believing that the PAR contained in the document referenced below meets IEEE-SA guidelines:…"/>
          <p:cNvSpPr txBox="1">
            <a:spLocks noGrp="1"/>
          </p:cNvSpPr>
          <p:nvPr>
            <p:ph type="body" idx="1"/>
          </p:nvPr>
        </p:nvSpPr>
        <p:spPr>
          <a:prstGeom prst="rect">
            <a:avLst/>
          </a:prstGeom>
        </p:spPr>
        <p:txBody>
          <a:bodyPr/>
          <a:lstStyle/>
          <a:p>
            <a:pPr defTabSz="457200">
              <a:tabLst>
                <a:tab pos="457200" algn="l"/>
              </a:tabLst>
              <a:defRPr sz="2000" b="1">
                <a:uFill>
                  <a:solidFill>
                    <a:srgbClr val="000000"/>
                  </a:solidFill>
                </a:uFill>
                <a:latin typeface="Times New Roman"/>
                <a:ea typeface="Times New Roman"/>
                <a:cs typeface="Times New Roman"/>
                <a:sym typeface="Times New Roman"/>
              </a:defRPr>
            </a:pPr>
            <a:r>
              <a:t>Believing that the PAR contained in the document referenced below meets IEEE-SA guidelines:</a:t>
            </a:r>
          </a:p>
          <a:p>
            <a:pPr defTabSz="457200">
              <a:tabLst>
                <a:tab pos="457200" algn="l"/>
              </a:tabLst>
              <a:defRPr sz="2000" b="1">
                <a:uFill>
                  <a:solidFill>
                    <a:srgbClr val="000000"/>
                  </a:solidFill>
                </a:uFill>
                <a:latin typeface="Times New Roman"/>
                <a:ea typeface="Times New Roman"/>
                <a:cs typeface="Times New Roman"/>
                <a:sym typeface="Times New Roman"/>
              </a:defRPr>
            </a:pPr>
            <a:r>
              <a:t>Request that the PAR contained in 802.11-20/0854r</a:t>
            </a:r>
            <a:r>
              <a:rPr>
                <a:solidFill>
                  <a:srgbClr val="FF2600"/>
                </a:solidFill>
              </a:rPr>
              <a:t>*</a:t>
            </a:r>
            <a:r>
              <a:t> be posted to the IEEE 802 Executive Committee (EC) agenda for WG 802 preview and EC approval to submit to NesCom.</a:t>
            </a:r>
          </a:p>
          <a:p>
            <a:pPr marL="228600" defTabSz="457200">
              <a:defRPr sz="2000" b="1">
                <a:uFill>
                  <a:solidFill>
                    <a:srgbClr val="000000"/>
                  </a:solidFill>
                </a:uFill>
                <a:latin typeface="Times New Roman"/>
                <a:ea typeface="Times New Roman"/>
                <a:cs typeface="Times New Roman"/>
                <a:sym typeface="Times New Roman"/>
              </a:defRPr>
            </a:pPr>
            <a:endParaRPr/>
          </a:p>
          <a:p>
            <a:pPr defTabSz="457200">
              <a:tabLst>
                <a:tab pos="457200" algn="l"/>
              </a:tabLst>
              <a:defRPr sz="2000" b="1">
                <a:uFill>
                  <a:solidFill>
                    <a:srgbClr val="000000"/>
                  </a:solidFill>
                </a:uFill>
                <a:latin typeface="Times New Roman"/>
                <a:ea typeface="Times New Roman"/>
                <a:cs typeface="Times New Roman"/>
                <a:sym typeface="Times New Roman"/>
              </a:defRPr>
            </a:pPr>
            <a:r>
              <a:t>Moved:</a:t>
            </a:r>
          </a:p>
          <a:p>
            <a:pPr defTabSz="457200">
              <a:tabLst>
                <a:tab pos="457200" algn="l"/>
              </a:tabLst>
              <a:defRPr sz="2000" b="1">
                <a:uFill>
                  <a:solidFill>
                    <a:srgbClr val="000000"/>
                  </a:solidFill>
                </a:uFill>
                <a:latin typeface="Times New Roman"/>
                <a:ea typeface="Times New Roman"/>
                <a:cs typeface="Times New Roman"/>
                <a:sym typeface="Times New Roman"/>
              </a:defRPr>
            </a:pPr>
            <a:r>
              <a:t>Seconded:</a:t>
            </a:r>
          </a:p>
          <a:p>
            <a:pPr defTabSz="457200">
              <a:tabLst>
                <a:tab pos="457200" algn="l"/>
              </a:tabLst>
              <a:defRPr sz="2000" b="1">
                <a:uFill>
                  <a:solidFill>
                    <a:srgbClr val="000000"/>
                  </a:solidFill>
                </a:uFill>
                <a:latin typeface="Times New Roman"/>
                <a:ea typeface="Times New Roman"/>
                <a:cs typeface="Times New Roman"/>
                <a:sym typeface="Times New Roman"/>
              </a:defRPr>
            </a:pPr>
            <a:endParaRPr/>
          </a:p>
          <a:p>
            <a:pPr defTabSz="457200">
              <a:tabLst>
                <a:tab pos="457200" algn="l"/>
              </a:tabLst>
              <a:defRPr sz="2000" b="1">
                <a:uFill>
                  <a:solidFill>
                    <a:srgbClr val="000000"/>
                  </a:solidFill>
                </a:uFill>
                <a:latin typeface="Times New Roman"/>
                <a:ea typeface="Times New Roman"/>
                <a:cs typeface="Times New Roman"/>
                <a:sym typeface="Times New Roman"/>
              </a:defRPr>
            </a:pPr>
            <a:r>
              <a:t>Result:</a:t>
            </a: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Motion #5 - Approve Privacy CSD"/>
          <p:cNvSpPr txBox="1">
            <a:spLocks noGrp="1"/>
          </p:cNvSpPr>
          <p:nvPr>
            <p:ph type="title"/>
          </p:nvPr>
        </p:nvSpPr>
        <p:spPr>
          <a:prstGeom prst="rect">
            <a:avLst/>
          </a:prstGeom>
        </p:spPr>
        <p:txBody>
          <a:bodyPr/>
          <a:lstStyle/>
          <a:p>
            <a:r>
              <a:t>Motion #5 - Approve Privacy CSD</a:t>
            </a:r>
          </a:p>
        </p:txBody>
      </p:sp>
      <p:sp>
        <p:nvSpPr>
          <p:cNvPr id="132" name="Believing that the CSD contained in the document referenced below meets IEEE 802 guidelines:…"/>
          <p:cNvSpPr txBox="1">
            <a:spLocks noGrp="1"/>
          </p:cNvSpPr>
          <p:nvPr>
            <p:ph type="body" idx="1"/>
          </p:nvPr>
        </p:nvSpPr>
        <p:spPr>
          <a:prstGeom prst="rect">
            <a:avLst/>
          </a:prstGeom>
        </p:spPr>
        <p:txBody>
          <a:bodyPr/>
          <a:lstStyle/>
          <a:p>
            <a:pPr defTabSz="457200">
              <a:tabLst>
                <a:tab pos="457200" algn="l"/>
              </a:tabLst>
              <a:defRPr sz="2000" b="1">
                <a:uFill>
                  <a:solidFill>
                    <a:srgbClr val="000000"/>
                  </a:solidFill>
                </a:uFill>
                <a:latin typeface="Times New Roman"/>
                <a:ea typeface="Times New Roman"/>
                <a:cs typeface="Times New Roman"/>
                <a:sym typeface="Times New Roman"/>
              </a:defRPr>
            </a:pPr>
            <a:r>
              <a:t>Believing that the CSD contained in the document referenced below meets IEEE 802 guidelines:</a:t>
            </a:r>
          </a:p>
          <a:p>
            <a:pPr defTabSz="457200">
              <a:tabLst>
                <a:tab pos="457200" algn="l"/>
              </a:tabLst>
              <a:defRPr sz="2000" b="1">
                <a:uFill>
                  <a:solidFill>
                    <a:srgbClr val="000000"/>
                  </a:solidFill>
                </a:uFill>
                <a:latin typeface="Times New Roman"/>
                <a:ea typeface="Times New Roman"/>
                <a:cs typeface="Times New Roman"/>
                <a:sym typeface="Times New Roman"/>
              </a:defRPr>
            </a:pPr>
            <a:r>
              <a:t>Request that the CSD contained in 802.11-20/1346r</a:t>
            </a:r>
            <a:r>
              <a:rPr>
                <a:solidFill>
                  <a:srgbClr val="FF2600"/>
                </a:solidFill>
              </a:rPr>
              <a:t>*</a:t>
            </a:r>
            <a:r>
              <a:t> be posted to the IEEE 802 Executive Committee (EC) agenda for WG 802 preview and EC approval.</a:t>
            </a:r>
          </a:p>
          <a:p>
            <a:pPr defTabSz="457200">
              <a:tabLst>
                <a:tab pos="457200" algn="l"/>
              </a:tabLst>
              <a:defRPr sz="2000" b="1">
                <a:uFill>
                  <a:solidFill>
                    <a:srgbClr val="000000"/>
                  </a:solidFill>
                </a:uFill>
                <a:latin typeface="Times New Roman"/>
                <a:ea typeface="Times New Roman"/>
                <a:cs typeface="Times New Roman"/>
                <a:sym typeface="Times New Roman"/>
              </a:defRPr>
            </a:pPr>
            <a:endParaRPr/>
          </a:p>
          <a:p>
            <a:pPr defTabSz="457200">
              <a:tabLst>
                <a:tab pos="457200" algn="l"/>
              </a:tabLst>
              <a:defRPr sz="2000" b="1">
                <a:uFill>
                  <a:solidFill>
                    <a:srgbClr val="000000"/>
                  </a:solidFill>
                </a:uFill>
                <a:latin typeface="Times New Roman"/>
                <a:ea typeface="Times New Roman"/>
                <a:cs typeface="Times New Roman"/>
                <a:sym typeface="Times New Roman"/>
              </a:defRPr>
            </a:pPr>
            <a:r>
              <a:t>Moved:</a:t>
            </a:r>
          </a:p>
          <a:p>
            <a:pPr defTabSz="457200">
              <a:tabLst>
                <a:tab pos="457200" algn="l"/>
              </a:tabLst>
              <a:defRPr sz="2000" b="1">
                <a:uFill>
                  <a:solidFill>
                    <a:srgbClr val="000000"/>
                  </a:solidFill>
                </a:uFill>
                <a:latin typeface="Times New Roman"/>
                <a:ea typeface="Times New Roman"/>
                <a:cs typeface="Times New Roman"/>
                <a:sym typeface="Times New Roman"/>
              </a:defRPr>
            </a:pPr>
            <a:r>
              <a:t>Seconded:</a:t>
            </a:r>
          </a:p>
          <a:p>
            <a:pPr defTabSz="457200">
              <a:tabLst>
                <a:tab pos="457200" algn="l"/>
              </a:tabLst>
              <a:defRPr sz="2000" b="1">
                <a:uFill>
                  <a:solidFill>
                    <a:srgbClr val="000000"/>
                  </a:solidFill>
                </a:uFill>
                <a:latin typeface="Times New Roman"/>
                <a:ea typeface="Times New Roman"/>
                <a:cs typeface="Times New Roman"/>
                <a:sym typeface="Times New Roman"/>
              </a:defRPr>
            </a:pPr>
            <a:endParaRPr/>
          </a:p>
          <a:p>
            <a:pPr defTabSz="457200">
              <a:tabLst>
                <a:tab pos="457200" algn="l"/>
              </a:tabLst>
              <a:defRPr sz="2000" b="1">
                <a:uFill>
                  <a:solidFill>
                    <a:srgbClr val="000000"/>
                  </a:solidFill>
                </a:uFill>
                <a:latin typeface="Times New Roman"/>
                <a:ea typeface="Times New Roman"/>
                <a:cs typeface="Times New Roman"/>
                <a:sym typeface="Times New Roman"/>
              </a:defRPr>
            </a:pPr>
            <a:r>
              <a:t>Result:</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 name="CustomShape 1"/>
          <p:cNvSpPr txBox="1"/>
          <p:nvPr/>
        </p:nvSpPr>
        <p:spPr>
          <a:xfrm>
            <a:off x="685800" y="1857713"/>
            <a:ext cx="7771680" cy="12586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t>IEEE 802.11  </a:t>
            </a:r>
            <a:br/>
            <a:r>
              <a:t>Random and Changing MAC Addresses Study Group</a:t>
            </a:r>
          </a:p>
        </p:txBody>
      </p:sp>
      <p:sp>
        <p:nvSpPr>
          <p:cNvPr id="268" name="CustomShape 2"/>
          <p:cNvSpPr txBox="1"/>
          <p:nvPr/>
        </p:nvSpPr>
        <p:spPr>
          <a:xfrm>
            <a:off x="1371599" y="3581279"/>
            <a:ext cx="6400082" cy="156727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t>Agenda</a:t>
            </a:r>
          </a:p>
          <a:p>
            <a:pPr algn="ctr">
              <a:spcBef>
                <a:spcPts val="400"/>
              </a:spcBef>
              <a:defRPr sz="2400" b="1" spc="-1">
                <a:latin typeface="Times New Roman"/>
                <a:ea typeface="Times New Roman"/>
                <a:cs typeface="Times New Roman"/>
                <a:sym typeface="Times New Roman"/>
              </a:defRPr>
            </a:pPr>
            <a:r>
              <a:t>September 2020 Teleconferences</a:t>
            </a:r>
          </a:p>
          <a:p>
            <a:pPr algn="ctr">
              <a:spcBef>
                <a:spcPts val="400"/>
              </a:spcBef>
              <a:defRPr sz="2400" spc="-1"/>
            </a:pPr>
            <a:endParaRPr/>
          </a:p>
          <a:p>
            <a:pPr algn="ctr">
              <a:spcBef>
                <a:spcPts val="400"/>
              </a:spcBef>
              <a:defRPr sz="2000" b="1" spc="-1">
                <a:latin typeface="Times New Roman"/>
                <a:ea typeface="Times New Roman"/>
                <a:cs typeface="Times New Roman"/>
                <a:sym typeface="Times New Roman"/>
              </a:defRPr>
            </a:pPr>
            <a:r>
              <a:t>Chair: Carol Ansley (self)</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 name="CustomShape 1"/>
          <p:cNvSpPr txBox="1"/>
          <p:nvPr/>
        </p:nvSpPr>
        <p:spPr>
          <a:xfrm>
            <a:off x="685800" y="2592482"/>
            <a:ext cx="7771680" cy="5447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Thursday, September 17, 2020</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 name="CustomShape 1"/>
          <p:cNvSpPr txBox="1"/>
          <p:nvPr/>
        </p:nvSpPr>
        <p:spPr>
          <a:xfrm>
            <a:off x="685800" y="946201"/>
            <a:ext cx="7771680" cy="5447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Call for Secretary</a:t>
            </a:r>
          </a:p>
        </p:txBody>
      </p:sp>
      <p:sp>
        <p:nvSpPr>
          <p:cNvPr id="273" name="CustomShape 2"/>
          <p:cNvSpPr txBox="1"/>
          <p:nvPr/>
        </p:nvSpPr>
        <p:spPr>
          <a:xfrm>
            <a:off x="685800" y="1981080"/>
            <a:ext cx="7771680" cy="4834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3080" indent="-342359">
              <a:spcBef>
                <a:spcPts val="600"/>
              </a:spcBef>
              <a:buClr>
                <a:srgbClr val="000000"/>
              </a:buClr>
              <a:buSzPct val="100000"/>
              <a:buFont typeface="Symbol"/>
              <a:buChar char="·"/>
              <a:defRPr sz="2800" b="1" spc="-1">
                <a:latin typeface="Times New Roman"/>
                <a:ea typeface="Times New Roman"/>
                <a:cs typeface="Times New Roman"/>
                <a:sym typeface="Times New Roman"/>
              </a:defRPr>
            </a:lvl1pPr>
          </a:lstStyle>
          <a:p>
            <a:r>
              <a:t>Volunteers?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 name="CustomShape 1"/>
          <p:cNvSpPr txBox="1"/>
          <p:nvPr/>
        </p:nvSpPr>
        <p:spPr>
          <a:xfrm>
            <a:off x="685800" y="946201"/>
            <a:ext cx="7771680" cy="5447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276" name="CustomShape 2"/>
          <p:cNvSpPr txBox="1"/>
          <p:nvPr/>
        </p:nvSpPr>
        <p:spPr>
          <a:xfrm>
            <a:off x="685800" y="1981080"/>
            <a:ext cx="7771680" cy="16667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9">
              <a:spcBef>
                <a:spcPts val="600"/>
              </a:spcBef>
              <a:buClr>
                <a:srgbClr val="000000"/>
              </a:buClr>
              <a:buSzPct val="100000"/>
              <a:buFont typeface="Symbol"/>
              <a:buChar char="·"/>
              <a:defRPr sz="2800" b="1" spc="-1">
                <a:latin typeface="Times New Roman"/>
                <a:ea typeface="Times New Roman"/>
                <a:cs typeface="Times New Roman"/>
                <a:sym typeface="Times New Roman"/>
              </a:defRPr>
            </a:pPr>
            <a:r>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Sign in for attendance tracking in minutes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 name="CustomShape 1"/>
          <p:cNvSpPr txBox="1"/>
          <p:nvPr/>
        </p:nvSpPr>
        <p:spPr>
          <a:xfrm>
            <a:off x="685800" y="916322"/>
            <a:ext cx="7771680" cy="5462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9" tIns="46799" rIns="46799" bIns="46799"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279" name="CustomShape 2"/>
          <p:cNvSpPr txBox="1"/>
          <p:nvPr/>
        </p:nvSpPr>
        <p:spPr>
          <a:xfrm>
            <a:off x="609480" y="1523880"/>
            <a:ext cx="7923959" cy="469578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22200" indent="-318239">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22200" indent="-318239">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22200" indent="-318239">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22200" indent="-318239">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22200" indent="-318239">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22200" indent="-318239">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22200" indent="-318239"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 name="CustomShape 1"/>
          <p:cNvSpPr txBox="1"/>
          <p:nvPr/>
        </p:nvSpPr>
        <p:spPr>
          <a:xfrm>
            <a:off x="380880" y="869882"/>
            <a:ext cx="8457480" cy="54479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u="sng" spc="-1">
                <a:latin typeface="Times New Roman"/>
                <a:ea typeface="Times New Roman"/>
                <a:cs typeface="Times New Roman"/>
                <a:sym typeface="Times New Roman"/>
              </a:defRPr>
            </a:lvl1pPr>
          </a:lstStyle>
          <a:p>
            <a:r>
              <a:t>Other Guidelines for IEEE WG Meetings</a:t>
            </a:r>
          </a:p>
        </p:txBody>
      </p:sp>
      <p:sp>
        <p:nvSpPr>
          <p:cNvPr id="282" name="CustomShape 2"/>
          <p:cNvSpPr txBox="1"/>
          <p:nvPr/>
        </p:nvSpPr>
        <p:spPr>
          <a:xfrm>
            <a:off x="579240" y="1676519"/>
            <a:ext cx="8137439" cy="382512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nSpc>
                <a:spcPct val="80000"/>
              </a:lnSpc>
              <a:spcBef>
                <a:spcPts val="400"/>
              </a:spcBef>
              <a:defRPr spc="-1"/>
            </a:pPr>
            <a:endParaRPr/>
          </a:p>
          <a:p>
            <a:pPr marL="230039" indent="-229319">
              <a:lnSpc>
                <a:spcPct val="80000"/>
              </a:lnSpc>
              <a:spcBef>
                <a:spcPts val="700"/>
              </a:spcBef>
              <a:buClr>
                <a:srgbClr val="000099"/>
              </a:buClr>
              <a:buSzPct val="50000"/>
              <a:buFont typeface="Arial"/>
              <a:buChar char="•"/>
              <a:defRPr b="1" spc="-1">
                <a:solidFill>
                  <a:srgbClr val="000099"/>
                </a:solidFill>
              </a:defRPr>
            </a:pPr>
            <a:r>
              <a:t>All IEEE-SA standards meetings shall be conducted in compliance with all applicable laws, including antitrust and competition laws. </a:t>
            </a:r>
          </a:p>
          <a:p>
            <a:pPr marL="630360" lvl="1" indent="-285119">
              <a:lnSpc>
                <a:spcPct val="80000"/>
              </a:lnSpc>
              <a:spcBef>
                <a:spcPts val="700"/>
              </a:spcBef>
              <a:buClr>
                <a:srgbClr val="000099"/>
              </a:buClr>
              <a:buSzPct val="50000"/>
              <a:buFont typeface="Arial"/>
              <a:buChar char="•"/>
              <a:defRPr sz="1600" b="1" spc="-1">
                <a:solidFill>
                  <a:srgbClr val="000099"/>
                </a:solidFill>
              </a:defRPr>
            </a:pPr>
            <a:r>
              <a:t>Don’t discuss the interpretation, validity, or essentiality of patents/patent claims. </a:t>
            </a:r>
          </a:p>
          <a:p>
            <a:pPr marL="630360" lvl="1" indent="-285119">
              <a:lnSpc>
                <a:spcPct val="80000"/>
              </a:lnSpc>
              <a:spcBef>
                <a:spcPts val="700"/>
              </a:spcBef>
              <a:buClr>
                <a:srgbClr val="000099"/>
              </a:buClr>
              <a:buSzPct val="50000"/>
              <a:buFont typeface="Arial"/>
              <a:buChar char="•"/>
              <a:defRPr sz="1600" b="1" spc="-1">
                <a:solidFill>
                  <a:srgbClr val="000099"/>
                </a:solidFill>
              </a:defRPr>
            </a:pPr>
            <a:r>
              <a:t>Don’t discuss specific license rates, terms, or conditions.</a:t>
            </a:r>
          </a:p>
          <a:p>
            <a:pPr marL="1143000" lvl="2" indent="-227879">
              <a:lnSpc>
                <a:spcPct val="80000"/>
              </a:lnSpc>
              <a:spcBef>
                <a:spcPts val="600"/>
              </a:spcBef>
              <a:buClr>
                <a:srgbClr val="000099"/>
              </a:buClr>
              <a:buSzPct val="50000"/>
              <a:buFont typeface="Symbol"/>
              <a:buChar char="·"/>
              <a:defRPr sz="1400" spc="-1">
                <a:solidFill>
                  <a:srgbClr val="000099"/>
                </a:solidFill>
              </a:defRPr>
            </a:pPr>
            <a:r>
              <a:t>Relative costs, including licensing costs of essential patent claims, of different technical approaches may be discussed in standards development meetings. </a:t>
            </a:r>
          </a:p>
          <a:p>
            <a:pPr marL="1600200" lvl="3" indent="-227879">
              <a:lnSpc>
                <a:spcPct val="80000"/>
              </a:lnSpc>
              <a:spcBef>
                <a:spcPts val="600"/>
              </a:spcBef>
              <a:buClr>
                <a:srgbClr val="000099"/>
              </a:buClr>
              <a:buSzPct val="50000"/>
              <a:buFont typeface="Arial"/>
              <a:buChar char="•"/>
              <a:defRPr sz="1400" spc="-1">
                <a:solidFill>
                  <a:srgbClr val="000099"/>
                </a:solidFill>
              </a:defRPr>
            </a:pPr>
            <a:r>
              <a:t>Technical considerations remain primary focus</a:t>
            </a:r>
          </a:p>
          <a:p>
            <a:pPr marL="630360" lvl="1" indent="-285119">
              <a:lnSpc>
                <a:spcPct val="80000"/>
              </a:lnSpc>
              <a:spcBef>
                <a:spcPts val="700"/>
              </a:spcBef>
              <a:buClr>
                <a:srgbClr val="000099"/>
              </a:buClr>
              <a:buSzPct val="50000"/>
              <a:buFont typeface="Arial"/>
              <a:buChar char="•"/>
              <a:defRPr sz="1600" b="1" spc="-1">
                <a:solidFill>
                  <a:srgbClr val="000099"/>
                </a:solidFill>
              </a:defRPr>
            </a:pPr>
            <a:r>
              <a:t>Don’t discuss or engage in the fixing of product prices, allocation of customers, or division of sales markets.</a:t>
            </a:r>
          </a:p>
          <a:p>
            <a:pPr marL="630360" lvl="1" indent="-285119">
              <a:lnSpc>
                <a:spcPct val="80000"/>
              </a:lnSpc>
              <a:spcBef>
                <a:spcPts val="700"/>
              </a:spcBef>
              <a:buClr>
                <a:srgbClr val="000099"/>
              </a:buClr>
              <a:buSzPct val="50000"/>
              <a:buFont typeface="Arial"/>
              <a:buChar char="•"/>
              <a:defRPr sz="1600" b="1" spc="-1">
                <a:solidFill>
                  <a:srgbClr val="000099"/>
                </a:solidFill>
              </a:defRPr>
            </a:pPr>
            <a:r>
              <a:t>Don’t discuss the status or substance of ongoing or threatened litigation.</a:t>
            </a:r>
          </a:p>
          <a:p>
            <a:pPr marL="630360" lvl="1" indent="-285119">
              <a:lnSpc>
                <a:spcPct val="80000"/>
              </a:lnSpc>
              <a:spcBef>
                <a:spcPts val="700"/>
              </a:spcBef>
              <a:buClr>
                <a:srgbClr val="000099"/>
              </a:buClr>
              <a:buSzPct val="50000"/>
              <a:buFont typeface="Arial"/>
              <a:buChar char="•"/>
              <a:defRPr sz="1600" b="1" spc="-1">
                <a:solidFill>
                  <a:srgbClr val="000099"/>
                </a:solidFill>
              </a:defRPr>
            </a:pPr>
            <a:r>
              <a:t>Don’t be silent if inappropriate topics are discussed … do formally object.</a:t>
            </a:r>
          </a:p>
          <a:p>
            <a:pPr marL="228600" indent="-227880" algn="ctr">
              <a:lnSpc>
                <a:spcPct val="80000"/>
              </a:lnSpc>
              <a:spcBef>
                <a:spcPts val="200"/>
              </a:spcBef>
              <a:defRPr sz="1000" b="1" spc="-1">
                <a:solidFill>
                  <a:srgbClr val="000099"/>
                </a:solidFill>
              </a:defRPr>
            </a:pPr>
            <a:r>
              <a:t>---------------------------------------------------------------   </a:t>
            </a:r>
          </a:p>
          <a:p>
            <a:pPr marL="228600" indent="-227880" algn="ctr">
              <a:lnSpc>
                <a:spcPct val="80000"/>
              </a:lnSpc>
              <a:spcBef>
                <a:spcPts val="200"/>
              </a:spcBef>
              <a:defRPr sz="1200" b="1" spc="-1">
                <a:solidFill>
                  <a:srgbClr val="000099"/>
                </a:solidFill>
              </a:defRPr>
            </a:pPr>
            <a:r>
              <a:t>See </a:t>
            </a:r>
            <a:r>
              <a:rPr i="1"/>
              <a:t>IEEE-SA Standards Board Operations Manual</a:t>
            </a:r>
            <a:r>
              <a:t>, clause 5.3.10 and “Promoting Competition and Innovation: What You Need to Know about the IEEE Standards Association's Antitrust and Competition Policy” for more details.</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 name="CustomShape 1"/>
          <p:cNvSpPr txBox="1"/>
          <p:nvPr/>
        </p:nvSpPr>
        <p:spPr>
          <a:xfrm>
            <a:off x="685800" y="946201"/>
            <a:ext cx="7771680" cy="5447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Study group operating rules</a:t>
            </a:r>
          </a:p>
        </p:txBody>
      </p:sp>
      <p:sp>
        <p:nvSpPr>
          <p:cNvPr id="285" name="CustomShape 2"/>
          <p:cNvSpPr txBox="1"/>
          <p:nvPr/>
        </p:nvSpPr>
        <p:spPr>
          <a:xfrm>
            <a:off x="685800" y="1981080"/>
            <a:ext cx="7771680" cy="27440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9">
              <a:spcBef>
                <a:spcPts val="600"/>
              </a:spcBef>
              <a:buClr>
                <a:srgbClr val="000000"/>
              </a:buClr>
              <a:buSzPct val="100000"/>
              <a:buFont typeface="Symbol"/>
              <a:buChar char="·"/>
              <a:defRPr sz="2800" b="1" spc="-1">
                <a:latin typeface="Times New Roman"/>
                <a:ea typeface="Times New Roman"/>
                <a:cs typeface="Times New Roman"/>
                <a:sym typeface="Times New Roman"/>
              </a:defRPr>
            </a:pPr>
            <a:r>
              <a:t>Will follow operating manual for study groups</a:t>
            </a:r>
          </a:p>
          <a:p>
            <a:pPr marL="800279" lvl="1" indent="-342359">
              <a:spcBef>
                <a:spcPts val="600"/>
              </a:spcBef>
              <a:buClr>
                <a:srgbClr val="000000"/>
              </a:buClr>
              <a:buSzPct val="100000"/>
              <a:buFont typeface="Symbol"/>
              <a:buChar char="-"/>
              <a:defRPr sz="2800" b="1" spc="-1">
                <a:latin typeface="Times New Roman"/>
                <a:ea typeface="Times New Roman"/>
                <a:cs typeface="Times New Roman"/>
                <a:sym typeface="Times New Roman"/>
              </a:defRPr>
            </a:pPr>
            <a:r>
              <a:t>Purpose: to create PAR/CSD as authorized by 802 EC for study group</a:t>
            </a:r>
          </a:p>
          <a:p>
            <a:pPr marL="343080" indent="-342359">
              <a:spcBef>
                <a:spcPts val="600"/>
              </a:spcBef>
              <a:buClr>
                <a:srgbClr val="000000"/>
              </a:buClr>
              <a:buSzPct val="100000"/>
              <a:buFont typeface="Symbol"/>
              <a:buChar char="·"/>
              <a:defRPr sz="2800" b="1" spc="-1">
                <a:latin typeface="Times New Roman"/>
                <a:ea typeface="Times New Roman"/>
                <a:cs typeface="Times New Roman"/>
                <a:sym typeface="Times New Roman"/>
              </a:defRPr>
            </a:pPr>
            <a:r>
              <a:t>No motions for the time being (straw polls are okay)</a:t>
            </a:r>
          </a:p>
          <a:p>
            <a:pPr marL="343080" indent="-342359">
              <a:spcBef>
                <a:spcPts val="600"/>
              </a:spcBef>
              <a:buClr>
                <a:srgbClr val="000000"/>
              </a:buClr>
              <a:buSzPct val="100000"/>
              <a:buFont typeface="Symbol"/>
              <a:buChar char="·"/>
              <a:defRPr sz="2800" b="1" spc="-1">
                <a:latin typeface="Times New Roman"/>
                <a:ea typeface="Times New Roman"/>
                <a:cs typeface="Times New Roman"/>
                <a:sym typeface="Times New Roman"/>
              </a:defRPr>
            </a:pPr>
            <a:r>
              <a:t>Attendance is taken for minutes</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miter lim="8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miter lim="800000"/>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miter lim="8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miter lim="800000"/>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5</TotalTime>
  <Words>1522</Words>
  <Application>Microsoft Office PowerPoint</Application>
  <PresentationFormat>On-screen Show (4:3)</PresentationFormat>
  <Paragraphs>179</Paragraphs>
  <Slides>21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Helvetica</vt:lpstr>
      <vt:lpstr>Helvetica Neue</vt:lpstr>
      <vt:lpstr>Intel Clear</vt:lpstr>
      <vt:lpstr>Symbol</vt:lpstr>
      <vt:lpstr>Times New Roman</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Motion #1 - Approve Minutes</vt:lpstr>
      <vt:lpstr>Motion #2 - Approve RCM PAR</vt:lpstr>
      <vt:lpstr>Motion #3 - Approve RCM CSD</vt:lpstr>
      <vt:lpstr>Motion #4 - Approve Privacy PAR</vt:lpstr>
      <vt:lpstr>Motion #5 - Approve Privacy CSD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 Ansley</dc:creator>
  <cp:lastModifiedBy>Carol Ansley</cp:lastModifiedBy>
  <cp:revision>5</cp:revision>
  <dcterms:modified xsi:type="dcterms:W3CDTF">2020-09-17T16:10:28Z</dcterms:modified>
</cp:coreProperties>
</file>