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b="def" i="def"/>
      <a:tcStyle>
        <a:tcBdr/>
        <a:fill>
          <a:solidFill>
            <a:srgbClr val="EEEEEE"/>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b="def" i="def"/>
      <a:tcStyle>
        <a:tcBdr/>
        <a:fill>
          <a:solidFill>
            <a:srgbClr val="E7E7F3"/>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56" name="Shape 256"/>
          <p:cNvSpPr/>
          <p:nvPr>
            <p:ph type="sldImg"/>
          </p:nvPr>
        </p:nvSpPr>
        <p:spPr>
          <a:xfrm>
            <a:off x="1143000" y="685800"/>
            <a:ext cx="4572000" cy="3429000"/>
          </a:xfrm>
          <a:prstGeom prst="rect">
            <a:avLst/>
          </a:prstGeom>
        </p:spPr>
        <p:txBody>
          <a:bodyPr/>
          <a:lstStyle/>
          <a:p>
            <a:pPr/>
          </a:p>
        </p:txBody>
      </p:sp>
      <p:sp>
        <p:nvSpPr>
          <p:cNvPr id="257" name="Shape 25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Blank Slide">
    <p:spTree>
      <p:nvGrpSpPr>
        <p:cNvPr id="1" name=""/>
        <p:cNvGrpSpPr/>
        <p:nvPr/>
      </p:nvGrpSpPr>
      <p:grpSpPr>
        <a:xfrm>
          <a:off x="0" y="0"/>
          <a:ext cx="0" cy="0"/>
          <a:chOff x="0" y="0"/>
          <a:chExt cx="0" cy="0"/>
        </a:xfrm>
      </p:grpSpPr>
      <p:sp>
        <p:nvSpPr>
          <p:cNvPr id="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over Content">
    <p:spTree>
      <p:nvGrpSpPr>
        <p:cNvPr id="1" name=""/>
        <p:cNvGrpSpPr/>
        <p:nvPr/>
      </p:nvGrpSpPr>
      <p:grpSpPr>
        <a:xfrm>
          <a:off x="0" y="0"/>
          <a:ext cx="0" cy="0"/>
          <a:chOff x="0" y="0"/>
          <a:chExt cx="0" cy="0"/>
        </a:xfrm>
      </p:grpSpPr>
      <p:sp>
        <p:nvSpPr>
          <p:cNvPr id="101" name="Title Text"/>
          <p:cNvSpPr txBox="1"/>
          <p:nvPr>
            <p:ph type="title"/>
          </p:nvPr>
        </p:nvSpPr>
        <p:spPr>
          <a:xfrm>
            <a:off x="685800" y="685800"/>
            <a:ext cx="7771680" cy="1065961"/>
          </a:xfrm>
          <a:prstGeom prst="rect">
            <a:avLst/>
          </a:prstGeom>
        </p:spPr>
        <p:txBody>
          <a:bodyPr/>
          <a:lstStyle/>
          <a:p>
            <a:pPr/>
            <a:r>
              <a:t>Title Text</a:t>
            </a:r>
          </a:p>
        </p:txBody>
      </p:sp>
      <p:sp>
        <p:nvSpPr>
          <p:cNvPr id="102" name="Body Level One…"/>
          <p:cNvSpPr txBox="1"/>
          <p:nvPr>
            <p:ph type="body" sz="half" idx="1"/>
          </p:nvPr>
        </p:nvSpPr>
        <p:spPr>
          <a:xfrm>
            <a:off x="685800" y="1981080"/>
            <a:ext cx="7771680" cy="1962361"/>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03" name="PlaceHolder 3"/>
          <p:cNvSpPr/>
          <p:nvPr>
            <p:ph type="body" sz="half" idx="21"/>
          </p:nvPr>
        </p:nvSpPr>
        <p:spPr>
          <a:xfrm>
            <a:off x="685800" y="4130280"/>
            <a:ext cx="7771680" cy="1962361"/>
          </a:xfrm>
          <a:prstGeom prst="rect">
            <a:avLst/>
          </a:prstGeom>
        </p:spPr>
        <p:txBody>
          <a:bodyPr>
            <a:normAutofit fontScale="100000" lnSpcReduction="0"/>
          </a:bodyPr>
          <a:lstStyle/>
          <a:p>
            <a:pPr>
              <a:defRPr>
                <a:latin typeface="Arial"/>
                <a:ea typeface="Arial"/>
                <a:cs typeface="Arial"/>
                <a:sym typeface="Arial"/>
              </a:defRPr>
            </a:pPr>
          </a:p>
        </p:txBody>
      </p:sp>
      <p:sp>
        <p:nvSpPr>
          <p:cNvPr id="10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4 Content">
    <p:spTree>
      <p:nvGrpSpPr>
        <p:cNvPr id="1" name=""/>
        <p:cNvGrpSpPr/>
        <p:nvPr/>
      </p:nvGrpSpPr>
      <p:grpSpPr>
        <a:xfrm>
          <a:off x="0" y="0"/>
          <a:ext cx="0" cy="0"/>
          <a:chOff x="0" y="0"/>
          <a:chExt cx="0" cy="0"/>
        </a:xfrm>
      </p:grpSpPr>
      <p:sp>
        <p:nvSpPr>
          <p:cNvPr id="111" name="Title Text"/>
          <p:cNvSpPr txBox="1"/>
          <p:nvPr>
            <p:ph type="title"/>
          </p:nvPr>
        </p:nvSpPr>
        <p:spPr>
          <a:xfrm>
            <a:off x="685800" y="685800"/>
            <a:ext cx="7771680" cy="1065961"/>
          </a:xfrm>
          <a:prstGeom prst="rect">
            <a:avLst/>
          </a:prstGeom>
        </p:spPr>
        <p:txBody>
          <a:bodyPr/>
          <a:lstStyle/>
          <a:p>
            <a:pPr/>
            <a:r>
              <a:t>Title Text</a:t>
            </a:r>
          </a:p>
        </p:txBody>
      </p:sp>
      <p:sp>
        <p:nvSpPr>
          <p:cNvPr id="112" name="Body Level One…"/>
          <p:cNvSpPr txBox="1"/>
          <p:nvPr>
            <p:ph type="body" sz="quarter" idx="1"/>
          </p:nvPr>
        </p:nvSpPr>
        <p:spPr>
          <a:xfrm>
            <a:off x="685800" y="1981080"/>
            <a:ext cx="3792240" cy="1962361"/>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13" name="PlaceHolder 3"/>
          <p:cNvSpPr/>
          <p:nvPr/>
        </p:nvSpPr>
        <p:spPr>
          <a:xfrm>
            <a:off x="4668120" y="1981080"/>
            <a:ext cx="3792240" cy="1962361"/>
          </a:xfrm>
          <a:prstGeom prst="rect">
            <a:avLst/>
          </a:prstGeom>
          <a:ln w="12700">
            <a:miter lim="400000"/>
          </a:ln>
        </p:spPr>
        <p:txBody>
          <a:bodyPr lIns="0" tIns="0" rIns="0" bIns="0">
            <a:normAutofit fontScale="100000" lnSpcReduction="0"/>
          </a:bodyPr>
          <a:lstStyle/>
          <a:p>
            <a:pPr/>
          </a:p>
        </p:txBody>
      </p:sp>
      <p:sp>
        <p:nvSpPr>
          <p:cNvPr id="114" name="PlaceHolder 4"/>
          <p:cNvSpPr/>
          <p:nvPr/>
        </p:nvSpPr>
        <p:spPr>
          <a:xfrm>
            <a:off x="685799" y="4130280"/>
            <a:ext cx="3792241" cy="1962361"/>
          </a:xfrm>
          <a:prstGeom prst="rect">
            <a:avLst/>
          </a:prstGeom>
          <a:ln w="12700">
            <a:miter lim="400000"/>
          </a:ln>
        </p:spPr>
        <p:txBody>
          <a:bodyPr lIns="0" tIns="0" rIns="0" bIns="0">
            <a:normAutofit fontScale="100000" lnSpcReduction="0"/>
          </a:bodyPr>
          <a:lstStyle/>
          <a:p>
            <a:pPr/>
          </a:p>
        </p:txBody>
      </p:sp>
      <p:sp>
        <p:nvSpPr>
          <p:cNvPr id="115" name="PlaceHolder 5"/>
          <p:cNvSpPr/>
          <p:nvPr>
            <p:ph type="body" sz="quarter" idx="21"/>
          </p:nvPr>
        </p:nvSpPr>
        <p:spPr>
          <a:xfrm>
            <a:off x="4668120" y="4130280"/>
            <a:ext cx="3792240" cy="1962361"/>
          </a:xfrm>
          <a:prstGeom prst="rect">
            <a:avLst/>
          </a:prstGeom>
        </p:spPr>
        <p:txBody>
          <a:bodyPr>
            <a:normAutofit fontScale="100000" lnSpcReduction="0"/>
          </a:bodyPr>
          <a:lstStyle/>
          <a:p>
            <a:pPr>
              <a:defRPr>
                <a:latin typeface="Arial"/>
                <a:ea typeface="Arial"/>
                <a:cs typeface="Arial"/>
                <a:sym typeface="Arial"/>
              </a:defRPr>
            </a:pPr>
          </a:p>
        </p:txBody>
      </p:sp>
      <p:sp>
        <p:nvSpPr>
          <p:cNvPr id="11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6 Content">
    <p:spTree>
      <p:nvGrpSpPr>
        <p:cNvPr id="1" name=""/>
        <p:cNvGrpSpPr/>
        <p:nvPr/>
      </p:nvGrpSpPr>
      <p:grpSpPr>
        <a:xfrm>
          <a:off x="0" y="0"/>
          <a:ext cx="0" cy="0"/>
          <a:chOff x="0" y="0"/>
          <a:chExt cx="0" cy="0"/>
        </a:xfrm>
      </p:grpSpPr>
      <p:sp>
        <p:nvSpPr>
          <p:cNvPr id="123" name="Title Text"/>
          <p:cNvSpPr txBox="1"/>
          <p:nvPr>
            <p:ph type="title"/>
          </p:nvPr>
        </p:nvSpPr>
        <p:spPr>
          <a:xfrm>
            <a:off x="685800" y="685800"/>
            <a:ext cx="7771680" cy="1065961"/>
          </a:xfrm>
          <a:prstGeom prst="rect">
            <a:avLst/>
          </a:prstGeom>
        </p:spPr>
        <p:txBody>
          <a:bodyPr/>
          <a:lstStyle/>
          <a:p>
            <a:pPr/>
            <a:r>
              <a:t>Title Text</a:t>
            </a:r>
          </a:p>
        </p:txBody>
      </p:sp>
      <p:sp>
        <p:nvSpPr>
          <p:cNvPr id="124" name="Body Level One…"/>
          <p:cNvSpPr txBox="1"/>
          <p:nvPr>
            <p:ph type="body" sz="quarter" idx="1"/>
          </p:nvPr>
        </p:nvSpPr>
        <p:spPr>
          <a:xfrm>
            <a:off x="685800" y="1981080"/>
            <a:ext cx="2502361" cy="1962361"/>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25" name="PlaceHolder 3"/>
          <p:cNvSpPr/>
          <p:nvPr/>
        </p:nvSpPr>
        <p:spPr>
          <a:xfrm>
            <a:off x="3313800" y="1981080"/>
            <a:ext cx="2502361" cy="1962361"/>
          </a:xfrm>
          <a:prstGeom prst="rect">
            <a:avLst/>
          </a:prstGeom>
          <a:ln w="12700">
            <a:miter lim="400000"/>
          </a:ln>
        </p:spPr>
        <p:txBody>
          <a:bodyPr lIns="0" tIns="0" rIns="0" bIns="0">
            <a:normAutofit fontScale="100000" lnSpcReduction="0"/>
          </a:bodyPr>
          <a:lstStyle/>
          <a:p>
            <a:pPr/>
          </a:p>
        </p:txBody>
      </p:sp>
      <p:sp>
        <p:nvSpPr>
          <p:cNvPr id="126" name="PlaceHolder 4"/>
          <p:cNvSpPr/>
          <p:nvPr/>
        </p:nvSpPr>
        <p:spPr>
          <a:xfrm>
            <a:off x="5941440" y="1981080"/>
            <a:ext cx="2502361" cy="1962361"/>
          </a:xfrm>
          <a:prstGeom prst="rect">
            <a:avLst/>
          </a:prstGeom>
          <a:ln w="12700">
            <a:miter lim="400000"/>
          </a:ln>
        </p:spPr>
        <p:txBody>
          <a:bodyPr lIns="0" tIns="0" rIns="0" bIns="0">
            <a:normAutofit fontScale="100000" lnSpcReduction="0"/>
          </a:bodyPr>
          <a:lstStyle/>
          <a:p>
            <a:pPr/>
          </a:p>
        </p:txBody>
      </p:sp>
      <p:sp>
        <p:nvSpPr>
          <p:cNvPr id="127" name="PlaceHolder 5"/>
          <p:cNvSpPr/>
          <p:nvPr/>
        </p:nvSpPr>
        <p:spPr>
          <a:xfrm>
            <a:off x="685799" y="4130280"/>
            <a:ext cx="2502362" cy="1962361"/>
          </a:xfrm>
          <a:prstGeom prst="rect">
            <a:avLst/>
          </a:prstGeom>
          <a:ln w="12700">
            <a:miter lim="400000"/>
          </a:ln>
        </p:spPr>
        <p:txBody>
          <a:bodyPr lIns="0" tIns="0" rIns="0" bIns="0">
            <a:normAutofit fontScale="100000" lnSpcReduction="0"/>
          </a:bodyPr>
          <a:lstStyle/>
          <a:p>
            <a:pPr/>
          </a:p>
        </p:txBody>
      </p:sp>
      <p:sp>
        <p:nvSpPr>
          <p:cNvPr id="128" name="PlaceHolder 6"/>
          <p:cNvSpPr/>
          <p:nvPr/>
        </p:nvSpPr>
        <p:spPr>
          <a:xfrm>
            <a:off x="3313800" y="4130280"/>
            <a:ext cx="2502361" cy="1962361"/>
          </a:xfrm>
          <a:prstGeom prst="rect">
            <a:avLst/>
          </a:prstGeom>
          <a:ln w="12700">
            <a:miter lim="400000"/>
          </a:ln>
        </p:spPr>
        <p:txBody>
          <a:bodyPr lIns="0" tIns="0" rIns="0" bIns="0">
            <a:normAutofit fontScale="100000" lnSpcReduction="0"/>
          </a:bodyPr>
          <a:lstStyle/>
          <a:p>
            <a:pPr/>
          </a:p>
        </p:txBody>
      </p:sp>
      <p:sp>
        <p:nvSpPr>
          <p:cNvPr id="129" name="PlaceHolder 7"/>
          <p:cNvSpPr/>
          <p:nvPr>
            <p:ph type="body" sz="quarter" idx="21"/>
          </p:nvPr>
        </p:nvSpPr>
        <p:spPr>
          <a:xfrm>
            <a:off x="5941440" y="4130280"/>
            <a:ext cx="2502361" cy="1962361"/>
          </a:xfrm>
          <a:prstGeom prst="rect">
            <a:avLst/>
          </a:prstGeom>
        </p:spPr>
        <p:txBody>
          <a:bodyPr>
            <a:normAutofit fontScale="100000" lnSpcReduction="0"/>
          </a:bodyPr>
          <a:lstStyle/>
          <a:p>
            <a:pPr>
              <a:defRPr>
                <a:latin typeface="Arial"/>
                <a:ea typeface="Arial"/>
                <a:cs typeface="Arial"/>
                <a:sym typeface="Arial"/>
              </a:defRPr>
            </a:pPr>
          </a:p>
        </p:txBody>
      </p:sp>
      <p:sp>
        <p:nvSpPr>
          <p:cNvPr id="13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Slide">
    <p:spTree>
      <p:nvGrpSpPr>
        <p:cNvPr id="1" name=""/>
        <p:cNvGrpSpPr/>
        <p:nvPr/>
      </p:nvGrpSpPr>
      <p:grpSpPr>
        <a:xfrm>
          <a:off x="0" y="0"/>
          <a:ext cx="0" cy="0"/>
          <a:chOff x="0" y="0"/>
          <a:chExt cx="0" cy="0"/>
        </a:xfrm>
      </p:grpSpPr>
      <p:sp>
        <p:nvSpPr>
          <p:cNvPr id="13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144"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145" name="Body Level One…"/>
          <p:cNvSpPr txBox="1"/>
          <p:nvPr>
            <p:ph type="body" idx="1"/>
          </p:nvPr>
        </p:nvSpPr>
        <p:spPr>
          <a:xfrm>
            <a:off x="685800" y="1981080"/>
            <a:ext cx="7771680" cy="4114080"/>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153"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154" name="Body Level One…"/>
          <p:cNvSpPr txBox="1"/>
          <p:nvPr>
            <p:ph type="body" idx="1"/>
          </p:nvPr>
        </p:nvSpPr>
        <p:spPr>
          <a:xfrm>
            <a:off x="685800" y="1981080"/>
            <a:ext cx="7771680" cy="4114080"/>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p:spTree>
      <p:nvGrpSpPr>
        <p:cNvPr id="1" name=""/>
        <p:cNvGrpSpPr/>
        <p:nvPr/>
      </p:nvGrpSpPr>
      <p:grpSpPr>
        <a:xfrm>
          <a:off x="0" y="0"/>
          <a:ext cx="0" cy="0"/>
          <a:chOff x="0" y="0"/>
          <a:chExt cx="0" cy="0"/>
        </a:xfrm>
      </p:grpSpPr>
      <p:sp>
        <p:nvSpPr>
          <p:cNvPr id="162"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163" name="Body Level One…"/>
          <p:cNvSpPr txBox="1"/>
          <p:nvPr>
            <p:ph type="body" sz="half" idx="1"/>
          </p:nvPr>
        </p:nvSpPr>
        <p:spPr>
          <a:xfrm>
            <a:off x="685800" y="1981080"/>
            <a:ext cx="3792240" cy="4114080"/>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64" name="PlaceHolder 3"/>
          <p:cNvSpPr/>
          <p:nvPr>
            <p:ph type="body" sz="half" idx="21"/>
          </p:nvPr>
        </p:nvSpPr>
        <p:spPr>
          <a:xfrm>
            <a:off x="4668120" y="1981080"/>
            <a:ext cx="3792240" cy="4114080"/>
          </a:xfrm>
          <a:prstGeom prst="rect">
            <a:avLst/>
          </a:prstGeom>
        </p:spPr>
        <p:txBody>
          <a:bodyPr anchor="ctr">
            <a:normAutofit fontScale="100000" lnSpcReduction="0"/>
          </a:bodyPr>
          <a:lstStyle/>
          <a:p>
            <a:pPr>
              <a:defRPr>
                <a:latin typeface="Arial"/>
                <a:ea typeface="Arial"/>
                <a:cs typeface="Arial"/>
                <a:sym typeface="Arial"/>
              </a:defRPr>
            </a:pPr>
          </a:p>
        </p:txBody>
      </p:sp>
      <p:sp>
        <p:nvSpPr>
          <p:cNvPr id="1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172"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17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entered Text">
    <p:spTree>
      <p:nvGrpSpPr>
        <p:cNvPr id="1" name=""/>
        <p:cNvGrpSpPr/>
        <p:nvPr/>
      </p:nvGrpSpPr>
      <p:grpSpPr>
        <a:xfrm>
          <a:off x="0" y="0"/>
          <a:ext cx="0" cy="0"/>
          <a:chOff x="0" y="0"/>
          <a:chExt cx="0" cy="0"/>
        </a:xfrm>
      </p:grpSpPr>
      <p:sp>
        <p:nvSpPr>
          <p:cNvPr id="180" name="Body Level One…"/>
          <p:cNvSpPr txBox="1"/>
          <p:nvPr>
            <p:ph type="body" idx="1"/>
          </p:nvPr>
        </p:nvSpPr>
        <p:spPr>
          <a:xfrm>
            <a:off x="685800" y="685800"/>
            <a:ext cx="7771680" cy="4942441"/>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and Content">
    <p:spTree>
      <p:nvGrpSpPr>
        <p:cNvPr id="1" name=""/>
        <p:cNvGrpSpPr/>
        <p:nvPr/>
      </p:nvGrpSpPr>
      <p:grpSpPr>
        <a:xfrm>
          <a:off x="0" y="0"/>
          <a:ext cx="0" cy="0"/>
          <a:chOff x="0" y="0"/>
          <a:chExt cx="0" cy="0"/>
        </a:xfrm>
      </p:grpSpPr>
      <p:sp>
        <p:nvSpPr>
          <p:cNvPr id="188"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189" name="Body Level One…"/>
          <p:cNvSpPr txBox="1"/>
          <p:nvPr>
            <p:ph type="body" sz="quarter" idx="1"/>
          </p:nvPr>
        </p:nvSpPr>
        <p:spPr>
          <a:xfrm>
            <a:off x="685800" y="1981080"/>
            <a:ext cx="3792240" cy="1962361"/>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90" name="PlaceHolder 3"/>
          <p:cNvSpPr/>
          <p:nvPr/>
        </p:nvSpPr>
        <p:spPr>
          <a:xfrm>
            <a:off x="4668120" y="1981080"/>
            <a:ext cx="3792240" cy="4114080"/>
          </a:xfrm>
          <a:prstGeom prst="rect">
            <a:avLst/>
          </a:prstGeom>
          <a:ln w="12700">
            <a:miter lim="400000"/>
          </a:ln>
        </p:spPr>
        <p:txBody>
          <a:bodyPr lIns="0" tIns="0" rIns="0" bIns="0" anchor="ctr">
            <a:normAutofit fontScale="100000" lnSpcReduction="0"/>
          </a:bodyPr>
          <a:lstStyle/>
          <a:p>
            <a:pPr/>
          </a:p>
        </p:txBody>
      </p:sp>
      <p:sp>
        <p:nvSpPr>
          <p:cNvPr id="191" name="PlaceHolder 4"/>
          <p:cNvSpPr/>
          <p:nvPr>
            <p:ph type="body" sz="quarter" idx="21"/>
          </p:nvPr>
        </p:nvSpPr>
        <p:spPr>
          <a:xfrm>
            <a:off x="685799" y="4130280"/>
            <a:ext cx="3792241" cy="1962361"/>
          </a:xfrm>
          <a:prstGeom prst="rect">
            <a:avLst/>
          </a:prstGeom>
        </p:spPr>
        <p:txBody>
          <a:bodyPr anchor="ctr">
            <a:normAutofit fontScale="100000" lnSpcReduction="0"/>
          </a:bodyPr>
          <a:lstStyle/>
          <a:p>
            <a:pPr>
              <a:defRPr>
                <a:latin typeface="Arial"/>
                <a:ea typeface="Arial"/>
                <a:cs typeface="Arial"/>
                <a:sym typeface="Arial"/>
              </a:defRPr>
            </a:pPr>
          </a:p>
        </p:txBody>
      </p:sp>
      <p:sp>
        <p:nvSpPr>
          <p:cNvPr id="19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24" name="Title Text"/>
          <p:cNvSpPr txBox="1"/>
          <p:nvPr>
            <p:ph type="title"/>
          </p:nvPr>
        </p:nvSpPr>
        <p:spPr>
          <a:xfrm>
            <a:off x="685800" y="685800"/>
            <a:ext cx="7771680" cy="1065961"/>
          </a:xfrm>
          <a:prstGeom prst="rect">
            <a:avLst/>
          </a:prstGeom>
        </p:spPr>
        <p:txBody>
          <a:bodyPr/>
          <a:lstStyle/>
          <a:p>
            <a:pPr/>
            <a:r>
              <a:t>Title Text</a:t>
            </a:r>
          </a:p>
        </p:txBody>
      </p:sp>
      <p:sp>
        <p:nvSpPr>
          <p:cNvPr id="25" name="Body Level One…"/>
          <p:cNvSpPr txBox="1"/>
          <p:nvPr>
            <p:ph type="body" idx="1"/>
          </p:nvPr>
        </p:nvSpPr>
        <p:spPr>
          <a:xfrm>
            <a:off x="685800" y="1981080"/>
            <a:ext cx="7771680" cy="4114080"/>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and 2 Content">
    <p:spTree>
      <p:nvGrpSpPr>
        <p:cNvPr id="1" name=""/>
        <p:cNvGrpSpPr/>
        <p:nvPr/>
      </p:nvGrpSpPr>
      <p:grpSpPr>
        <a:xfrm>
          <a:off x="0" y="0"/>
          <a:ext cx="0" cy="0"/>
          <a:chOff x="0" y="0"/>
          <a:chExt cx="0" cy="0"/>
        </a:xfrm>
      </p:grpSpPr>
      <p:sp>
        <p:nvSpPr>
          <p:cNvPr id="199"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200" name="Body Level One…"/>
          <p:cNvSpPr txBox="1"/>
          <p:nvPr>
            <p:ph type="body" sz="half" idx="1"/>
          </p:nvPr>
        </p:nvSpPr>
        <p:spPr>
          <a:xfrm>
            <a:off x="685800" y="1981080"/>
            <a:ext cx="3792240" cy="4114080"/>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201" name="PlaceHolder 3"/>
          <p:cNvSpPr/>
          <p:nvPr/>
        </p:nvSpPr>
        <p:spPr>
          <a:xfrm>
            <a:off x="4668120" y="1981080"/>
            <a:ext cx="3792240" cy="1962361"/>
          </a:xfrm>
          <a:prstGeom prst="rect">
            <a:avLst/>
          </a:prstGeom>
          <a:ln w="12700">
            <a:miter lim="400000"/>
          </a:ln>
        </p:spPr>
        <p:txBody>
          <a:bodyPr lIns="0" tIns="0" rIns="0" bIns="0" anchor="ctr">
            <a:normAutofit fontScale="100000" lnSpcReduction="0"/>
          </a:bodyPr>
          <a:lstStyle/>
          <a:p>
            <a:pPr/>
          </a:p>
        </p:txBody>
      </p:sp>
      <p:sp>
        <p:nvSpPr>
          <p:cNvPr id="202" name="PlaceHolder 4"/>
          <p:cNvSpPr/>
          <p:nvPr>
            <p:ph type="body" sz="quarter" idx="21"/>
          </p:nvPr>
        </p:nvSpPr>
        <p:spPr>
          <a:xfrm>
            <a:off x="4668120" y="4130280"/>
            <a:ext cx="3792240" cy="1962361"/>
          </a:xfrm>
          <a:prstGeom prst="rect">
            <a:avLst/>
          </a:prstGeom>
        </p:spPr>
        <p:txBody>
          <a:bodyPr anchor="ctr">
            <a:normAutofit fontScale="100000" lnSpcReduction="0"/>
          </a:bodyPr>
          <a:lstStyle/>
          <a:p>
            <a:pPr>
              <a:defRPr>
                <a:latin typeface="Arial"/>
                <a:ea typeface="Arial"/>
                <a:cs typeface="Arial"/>
                <a:sym typeface="Arial"/>
              </a:defRPr>
            </a:pPr>
          </a:p>
        </p:txBody>
      </p:sp>
      <p:sp>
        <p:nvSpPr>
          <p:cNvPr id="2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over Content">
    <p:spTree>
      <p:nvGrpSpPr>
        <p:cNvPr id="1" name=""/>
        <p:cNvGrpSpPr/>
        <p:nvPr/>
      </p:nvGrpSpPr>
      <p:grpSpPr>
        <a:xfrm>
          <a:off x="0" y="0"/>
          <a:ext cx="0" cy="0"/>
          <a:chOff x="0" y="0"/>
          <a:chExt cx="0" cy="0"/>
        </a:xfrm>
      </p:grpSpPr>
      <p:sp>
        <p:nvSpPr>
          <p:cNvPr id="210"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211" name="Body Level One…"/>
          <p:cNvSpPr txBox="1"/>
          <p:nvPr>
            <p:ph type="body" sz="quarter" idx="1"/>
          </p:nvPr>
        </p:nvSpPr>
        <p:spPr>
          <a:xfrm>
            <a:off x="685800" y="1981080"/>
            <a:ext cx="3792240" cy="1962361"/>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212" name="PlaceHolder 3"/>
          <p:cNvSpPr/>
          <p:nvPr/>
        </p:nvSpPr>
        <p:spPr>
          <a:xfrm>
            <a:off x="4668120" y="1981080"/>
            <a:ext cx="3792240" cy="1962361"/>
          </a:xfrm>
          <a:prstGeom prst="rect">
            <a:avLst/>
          </a:prstGeom>
          <a:ln w="12700">
            <a:miter lim="400000"/>
          </a:ln>
        </p:spPr>
        <p:txBody>
          <a:bodyPr lIns="0" tIns="0" rIns="0" bIns="0" anchor="ctr">
            <a:normAutofit fontScale="100000" lnSpcReduction="0"/>
          </a:bodyPr>
          <a:lstStyle/>
          <a:p>
            <a:pPr/>
          </a:p>
        </p:txBody>
      </p:sp>
      <p:sp>
        <p:nvSpPr>
          <p:cNvPr id="213" name="PlaceHolder 4"/>
          <p:cNvSpPr/>
          <p:nvPr>
            <p:ph type="body" sz="half" idx="21"/>
          </p:nvPr>
        </p:nvSpPr>
        <p:spPr>
          <a:xfrm>
            <a:off x="685800" y="4130280"/>
            <a:ext cx="7771680" cy="1962361"/>
          </a:xfrm>
          <a:prstGeom prst="rect">
            <a:avLst/>
          </a:prstGeom>
        </p:spPr>
        <p:txBody>
          <a:bodyPr anchor="ctr">
            <a:normAutofit fontScale="100000" lnSpcReduction="0"/>
          </a:bodyPr>
          <a:lstStyle/>
          <a:p>
            <a:pPr>
              <a:defRPr>
                <a:latin typeface="Arial"/>
                <a:ea typeface="Arial"/>
                <a:cs typeface="Arial"/>
                <a:sym typeface="Arial"/>
              </a:defRPr>
            </a:pPr>
          </a:p>
        </p:txBody>
      </p:sp>
      <p:sp>
        <p:nvSpPr>
          <p:cNvPr id="2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over Content">
    <p:spTree>
      <p:nvGrpSpPr>
        <p:cNvPr id="1" name=""/>
        <p:cNvGrpSpPr/>
        <p:nvPr/>
      </p:nvGrpSpPr>
      <p:grpSpPr>
        <a:xfrm>
          <a:off x="0" y="0"/>
          <a:ext cx="0" cy="0"/>
          <a:chOff x="0" y="0"/>
          <a:chExt cx="0" cy="0"/>
        </a:xfrm>
      </p:grpSpPr>
      <p:sp>
        <p:nvSpPr>
          <p:cNvPr id="221"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222" name="Body Level One…"/>
          <p:cNvSpPr txBox="1"/>
          <p:nvPr>
            <p:ph type="body" sz="half" idx="1"/>
          </p:nvPr>
        </p:nvSpPr>
        <p:spPr>
          <a:xfrm>
            <a:off x="685800" y="1981080"/>
            <a:ext cx="7771680" cy="1962361"/>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223" name="PlaceHolder 3"/>
          <p:cNvSpPr/>
          <p:nvPr>
            <p:ph type="body" sz="half" idx="21"/>
          </p:nvPr>
        </p:nvSpPr>
        <p:spPr>
          <a:xfrm>
            <a:off x="685800" y="4130280"/>
            <a:ext cx="7771680" cy="1962361"/>
          </a:xfrm>
          <a:prstGeom prst="rect">
            <a:avLst/>
          </a:prstGeom>
        </p:spPr>
        <p:txBody>
          <a:bodyPr anchor="ctr">
            <a:normAutofit fontScale="100000" lnSpcReduction="0"/>
          </a:bodyPr>
          <a:lstStyle/>
          <a:p>
            <a:pPr>
              <a:defRPr>
                <a:latin typeface="Arial"/>
                <a:ea typeface="Arial"/>
                <a:cs typeface="Arial"/>
                <a:sym typeface="Arial"/>
              </a:defRPr>
            </a:pPr>
          </a:p>
        </p:txBody>
      </p:sp>
      <p:sp>
        <p:nvSpPr>
          <p:cNvPr id="2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4 Content">
    <p:spTree>
      <p:nvGrpSpPr>
        <p:cNvPr id="1" name=""/>
        <p:cNvGrpSpPr/>
        <p:nvPr/>
      </p:nvGrpSpPr>
      <p:grpSpPr>
        <a:xfrm>
          <a:off x="0" y="0"/>
          <a:ext cx="0" cy="0"/>
          <a:chOff x="0" y="0"/>
          <a:chExt cx="0" cy="0"/>
        </a:xfrm>
      </p:grpSpPr>
      <p:sp>
        <p:nvSpPr>
          <p:cNvPr id="231"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232" name="Body Level One…"/>
          <p:cNvSpPr txBox="1"/>
          <p:nvPr>
            <p:ph type="body" sz="quarter" idx="1"/>
          </p:nvPr>
        </p:nvSpPr>
        <p:spPr>
          <a:xfrm>
            <a:off x="685800" y="1981080"/>
            <a:ext cx="3792240" cy="1962361"/>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233" name="PlaceHolder 3"/>
          <p:cNvSpPr/>
          <p:nvPr/>
        </p:nvSpPr>
        <p:spPr>
          <a:xfrm>
            <a:off x="4668120" y="1981080"/>
            <a:ext cx="3792240" cy="1962361"/>
          </a:xfrm>
          <a:prstGeom prst="rect">
            <a:avLst/>
          </a:prstGeom>
          <a:ln w="12700">
            <a:miter lim="400000"/>
          </a:ln>
        </p:spPr>
        <p:txBody>
          <a:bodyPr lIns="0" tIns="0" rIns="0" bIns="0" anchor="ctr">
            <a:normAutofit fontScale="100000" lnSpcReduction="0"/>
          </a:bodyPr>
          <a:lstStyle/>
          <a:p>
            <a:pPr/>
          </a:p>
        </p:txBody>
      </p:sp>
      <p:sp>
        <p:nvSpPr>
          <p:cNvPr id="234" name="PlaceHolder 4"/>
          <p:cNvSpPr/>
          <p:nvPr/>
        </p:nvSpPr>
        <p:spPr>
          <a:xfrm>
            <a:off x="685799" y="4130280"/>
            <a:ext cx="3792241" cy="1962361"/>
          </a:xfrm>
          <a:prstGeom prst="rect">
            <a:avLst/>
          </a:prstGeom>
          <a:ln w="12700">
            <a:miter lim="400000"/>
          </a:ln>
        </p:spPr>
        <p:txBody>
          <a:bodyPr lIns="0" tIns="0" rIns="0" bIns="0" anchor="ctr">
            <a:normAutofit fontScale="100000" lnSpcReduction="0"/>
          </a:bodyPr>
          <a:lstStyle/>
          <a:p>
            <a:pPr/>
          </a:p>
        </p:txBody>
      </p:sp>
      <p:sp>
        <p:nvSpPr>
          <p:cNvPr id="235" name="PlaceHolder 5"/>
          <p:cNvSpPr/>
          <p:nvPr>
            <p:ph type="body" sz="quarter" idx="21"/>
          </p:nvPr>
        </p:nvSpPr>
        <p:spPr>
          <a:xfrm>
            <a:off x="4668120" y="4130280"/>
            <a:ext cx="3792240" cy="1962361"/>
          </a:xfrm>
          <a:prstGeom prst="rect">
            <a:avLst/>
          </a:prstGeom>
        </p:spPr>
        <p:txBody>
          <a:bodyPr anchor="ctr">
            <a:normAutofit fontScale="100000" lnSpcReduction="0"/>
          </a:bodyPr>
          <a:lstStyle/>
          <a:p>
            <a:pPr>
              <a:defRPr>
                <a:latin typeface="Arial"/>
                <a:ea typeface="Arial"/>
                <a:cs typeface="Arial"/>
                <a:sym typeface="Arial"/>
              </a:defRPr>
            </a:pPr>
          </a:p>
        </p:txBody>
      </p:sp>
      <p:sp>
        <p:nvSpPr>
          <p:cNvPr id="23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6 Content">
    <p:spTree>
      <p:nvGrpSpPr>
        <p:cNvPr id="1" name=""/>
        <p:cNvGrpSpPr/>
        <p:nvPr/>
      </p:nvGrpSpPr>
      <p:grpSpPr>
        <a:xfrm>
          <a:off x="0" y="0"/>
          <a:ext cx="0" cy="0"/>
          <a:chOff x="0" y="0"/>
          <a:chExt cx="0" cy="0"/>
        </a:xfrm>
      </p:grpSpPr>
      <p:sp>
        <p:nvSpPr>
          <p:cNvPr id="243" name="Title Text"/>
          <p:cNvSpPr txBox="1"/>
          <p:nvPr>
            <p:ph type="title"/>
          </p:nvPr>
        </p:nvSpPr>
        <p:spPr>
          <a:xfrm>
            <a:off x="685800" y="685800"/>
            <a:ext cx="7771680" cy="1065961"/>
          </a:xfrm>
          <a:prstGeom prst="rect">
            <a:avLst/>
          </a:prstGeom>
        </p:spPr>
        <p:txBody>
          <a:bodyPr/>
          <a:lstStyle>
            <a:lvl1pPr algn="l">
              <a:defRPr b="0" spc="0" sz="1800">
                <a:latin typeface="+mn-lt"/>
                <a:ea typeface="+mn-ea"/>
                <a:cs typeface="+mn-cs"/>
                <a:sym typeface="Helvetica"/>
              </a:defRPr>
            </a:lvl1pPr>
          </a:lstStyle>
          <a:p>
            <a:pPr/>
            <a:r>
              <a:t>Title Text</a:t>
            </a:r>
          </a:p>
        </p:txBody>
      </p:sp>
      <p:sp>
        <p:nvSpPr>
          <p:cNvPr id="244" name="Body Level One…"/>
          <p:cNvSpPr txBox="1"/>
          <p:nvPr>
            <p:ph type="body" sz="quarter" idx="1"/>
          </p:nvPr>
        </p:nvSpPr>
        <p:spPr>
          <a:xfrm>
            <a:off x="685800" y="1981080"/>
            <a:ext cx="2502361" cy="1962361"/>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245" name="PlaceHolder 3"/>
          <p:cNvSpPr/>
          <p:nvPr/>
        </p:nvSpPr>
        <p:spPr>
          <a:xfrm>
            <a:off x="3313800" y="1981080"/>
            <a:ext cx="2502361" cy="1962361"/>
          </a:xfrm>
          <a:prstGeom prst="rect">
            <a:avLst/>
          </a:prstGeom>
          <a:ln w="12700">
            <a:miter lim="400000"/>
          </a:ln>
        </p:spPr>
        <p:txBody>
          <a:bodyPr lIns="0" tIns="0" rIns="0" bIns="0" anchor="ctr">
            <a:normAutofit fontScale="100000" lnSpcReduction="0"/>
          </a:bodyPr>
          <a:lstStyle/>
          <a:p>
            <a:pPr/>
          </a:p>
        </p:txBody>
      </p:sp>
      <p:sp>
        <p:nvSpPr>
          <p:cNvPr id="246" name="PlaceHolder 4"/>
          <p:cNvSpPr/>
          <p:nvPr/>
        </p:nvSpPr>
        <p:spPr>
          <a:xfrm>
            <a:off x="5941440" y="1981080"/>
            <a:ext cx="2502361" cy="1962361"/>
          </a:xfrm>
          <a:prstGeom prst="rect">
            <a:avLst/>
          </a:prstGeom>
          <a:ln w="12700">
            <a:miter lim="400000"/>
          </a:ln>
        </p:spPr>
        <p:txBody>
          <a:bodyPr lIns="0" tIns="0" rIns="0" bIns="0" anchor="ctr">
            <a:normAutofit fontScale="100000" lnSpcReduction="0"/>
          </a:bodyPr>
          <a:lstStyle/>
          <a:p>
            <a:pPr/>
          </a:p>
        </p:txBody>
      </p:sp>
      <p:sp>
        <p:nvSpPr>
          <p:cNvPr id="247" name="PlaceHolder 5"/>
          <p:cNvSpPr/>
          <p:nvPr/>
        </p:nvSpPr>
        <p:spPr>
          <a:xfrm>
            <a:off x="685799" y="4130280"/>
            <a:ext cx="2502362" cy="1962361"/>
          </a:xfrm>
          <a:prstGeom prst="rect">
            <a:avLst/>
          </a:prstGeom>
          <a:ln w="12700">
            <a:miter lim="400000"/>
          </a:ln>
        </p:spPr>
        <p:txBody>
          <a:bodyPr lIns="0" tIns="0" rIns="0" bIns="0" anchor="ctr">
            <a:normAutofit fontScale="100000" lnSpcReduction="0"/>
          </a:bodyPr>
          <a:lstStyle/>
          <a:p>
            <a:pPr/>
          </a:p>
        </p:txBody>
      </p:sp>
      <p:sp>
        <p:nvSpPr>
          <p:cNvPr id="248" name="PlaceHolder 6"/>
          <p:cNvSpPr/>
          <p:nvPr/>
        </p:nvSpPr>
        <p:spPr>
          <a:xfrm>
            <a:off x="3313800" y="4130280"/>
            <a:ext cx="2502361" cy="1962361"/>
          </a:xfrm>
          <a:prstGeom prst="rect">
            <a:avLst/>
          </a:prstGeom>
          <a:ln w="12700">
            <a:miter lim="400000"/>
          </a:ln>
        </p:spPr>
        <p:txBody>
          <a:bodyPr lIns="0" tIns="0" rIns="0" bIns="0" anchor="ctr">
            <a:normAutofit fontScale="100000" lnSpcReduction="0"/>
          </a:bodyPr>
          <a:lstStyle/>
          <a:p>
            <a:pPr/>
          </a:p>
        </p:txBody>
      </p:sp>
      <p:sp>
        <p:nvSpPr>
          <p:cNvPr id="249" name="PlaceHolder 7"/>
          <p:cNvSpPr/>
          <p:nvPr>
            <p:ph type="body" sz="quarter" idx="21"/>
          </p:nvPr>
        </p:nvSpPr>
        <p:spPr>
          <a:xfrm>
            <a:off x="5941440" y="4130280"/>
            <a:ext cx="2502361" cy="1962361"/>
          </a:xfrm>
          <a:prstGeom prst="rect">
            <a:avLst/>
          </a:prstGeom>
        </p:spPr>
        <p:txBody>
          <a:bodyPr anchor="ctr">
            <a:normAutofit fontScale="100000" lnSpcReduction="0"/>
          </a:bodyPr>
          <a:lstStyle/>
          <a:p>
            <a:pPr>
              <a:defRPr>
                <a:latin typeface="Arial"/>
                <a:ea typeface="Arial"/>
                <a:cs typeface="Arial"/>
                <a:sym typeface="Arial"/>
              </a:defRPr>
            </a:pPr>
          </a:p>
        </p:txBody>
      </p:sp>
      <p:sp>
        <p:nvSpPr>
          <p:cNvPr id="2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33" name="Title Text"/>
          <p:cNvSpPr txBox="1"/>
          <p:nvPr>
            <p:ph type="title"/>
          </p:nvPr>
        </p:nvSpPr>
        <p:spPr>
          <a:xfrm>
            <a:off x="685800" y="685800"/>
            <a:ext cx="7771680" cy="1065961"/>
          </a:xfrm>
          <a:prstGeom prst="rect">
            <a:avLst/>
          </a:prstGeom>
        </p:spPr>
        <p:txBody>
          <a:bodyPr/>
          <a:lstStyle/>
          <a:p>
            <a:pPr/>
            <a:r>
              <a:t>Title Text</a:t>
            </a:r>
          </a:p>
        </p:txBody>
      </p:sp>
      <p:sp>
        <p:nvSpPr>
          <p:cNvPr id="34" name="Body Level One…"/>
          <p:cNvSpPr txBox="1"/>
          <p:nvPr>
            <p:ph type="body" idx="1"/>
          </p:nvPr>
        </p:nvSpPr>
        <p:spPr>
          <a:xfrm>
            <a:off x="685800" y="1981080"/>
            <a:ext cx="7771680" cy="4114080"/>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p:spTree>
      <p:nvGrpSpPr>
        <p:cNvPr id="1" name=""/>
        <p:cNvGrpSpPr/>
        <p:nvPr/>
      </p:nvGrpSpPr>
      <p:grpSpPr>
        <a:xfrm>
          <a:off x="0" y="0"/>
          <a:ext cx="0" cy="0"/>
          <a:chOff x="0" y="0"/>
          <a:chExt cx="0" cy="0"/>
        </a:xfrm>
      </p:grpSpPr>
      <p:sp>
        <p:nvSpPr>
          <p:cNvPr id="42" name="Title Text"/>
          <p:cNvSpPr txBox="1"/>
          <p:nvPr>
            <p:ph type="title"/>
          </p:nvPr>
        </p:nvSpPr>
        <p:spPr>
          <a:xfrm>
            <a:off x="685800" y="685800"/>
            <a:ext cx="7771680" cy="1065961"/>
          </a:xfrm>
          <a:prstGeom prst="rect">
            <a:avLst/>
          </a:prstGeom>
        </p:spPr>
        <p:txBody>
          <a:bodyPr/>
          <a:lstStyle/>
          <a:p>
            <a:pPr/>
            <a:r>
              <a:t>Title Text</a:t>
            </a:r>
          </a:p>
        </p:txBody>
      </p:sp>
      <p:sp>
        <p:nvSpPr>
          <p:cNvPr id="43" name="Body Level One…"/>
          <p:cNvSpPr txBox="1"/>
          <p:nvPr>
            <p:ph type="body" sz="half" idx="1"/>
          </p:nvPr>
        </p:nvSpPr>
        <p:spPr>
          <a:xfrm>
            <a:off x="685800" y="1981080"/>
            <a:ext cx="3792240" cy="4114080"/>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4" name="PlaceHolder 3"/>
          <p:cNvSpPr/>
          <p:nvPr>
            <p:ph type="body" sz="half" idx="21"/>
          </p:nvPr>
        </p:nvSpPr>
        <p:spPr>
          <a:xfrm>
            <a:off x="4668120" y="1981080"/>
            <a:ext cx="3792240" cy="4114080"/>
          </a:xfrm>
          <a:prstGeom prst="rect">
            <a:avLst/>
          </a:prstGeom>
        </p:spPr>
        <p:txBody>
          <a:bodyPr>
            <a:normAutofit fontScale="100000" lnSpcReduction="0"/>
          </a:bodyPr>
          <a:lstStyle/>
          <a:p>
            <a:pPr>
              <a:defRPr>
                <a:latin typeface="Arial"/>
                <a:ea typeface="Arial"/>
                <a:cs typeface="Arial"/>
                <a:sym typeface="Arial"/>
              </a:defRPr>
            </a:pP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2" name="Title Text"/>
          <p:cNvSpPr txBox="1"/>
          <p:nvPr>
            <p:ph type="title"/>
          </p:nvPr>
        </p:nvSpPr>
        <p:spPr>
          <a:xfrm>
            <a:off x="685800" y="685800"/>
            <a:ext cx="7771680" cy="1065961"/>
          </a:xfrm>
          <a:prstGeom prst="rect">
            <a:avLst/>
          </a:prstGeom>
        </p:spPr>
        <p:txBody>
          <a:bodyPr/>
          <a:lstStyle/>
          <a:p>
            <a:pPr/>
            <a:r>
              <a:t>Title Text</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entered Text">
    <p:spTree>
      <p:nvGrpSpPr>
        <p:cNvPr id="1" name=""/>
        <p:cNvGrpSpPr/>
        <p:nvPr/>
      </p:nvGrpSpPr>
      <p:grpSpPr>
        <a:xfrm>
          <a:off x="0" y="0"/>
          <a:ext cx="0" cy="0"/>
          <a:chOff x="0" y="0"/>
          <a:chExt cx="0" cy="0"/>
        </a:xfrm>
      </p:grpSpPr>
      <p:sp>
        <p:nvSpPr>
          <p:cNvPr id="60" name="Body Level One…"/>
          <p:cNvSpPr txBox="1"/>
          <p:nvPr>
            <p:ph type="body" idx="1"/>
          </p:nvPr>
        </p:nvSpPr>
        <p:spPr>
          <a:xfrm>
            <a:off x="685800" y="685800"/>
            <a:ext cx="7771680" cy="4942441"/>
          </a:xfrm>
          <a:prstGeom prst="rect">
            <a:avLst/>
          </a:prstGeom>
        </p:spPr>
        <p:txBody>
          <a:bodyPr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6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and Content">
    <p:spTree>
      <p:nvGrpSpPr>
        <p:cNvPr id="1" name=""/>
        <p:cNvGrpSpPr/>
        <p:nvPr/>
      </p:nvGrpSpPr>
      <p:grpSpPr>
        <a:xfrm>
          <a:off x="0" y="0"/>
          <a:ext cx="0" cy="0"/>
          <a:chOff x="0" y="0"/>
          <a:chExt cx="0" cy="0"/>
        </a:xfrm>
      </p:grpSpPr>
      <p:sp>
        <p:nvSpPr>
          <p:cNvPr id="68" name="Title Text"/>
          <p:cNvSpPr txBox="1"/>
          <p:nvPr>
            <p:ph type="title"/>
          </p:nvPr>
        </p:nvSpPr>
        <p:spPr>
          <a:xfrm>
            <a:off x="685800" y="685800"/>
            <a:ext cx="7771680" cy="1065961"/>
          </a:xfrm>
          <a:prstGeom prst="rect">
            <a:avLst/>
          </a:prstGeom>
        </p:spPr>
        <p:txBody>
          <a:bodyPr/>
          <a:lstStyle/>
          <a:p>
            <a:pPr/>
            <a:r>
              <a:t>Title Text</a:t>
            </a:r>
          </a:p>
        </p:txBody>
      </p:sp>
      <p:sp>
        <p:nvSpPr>
          <p:cNvPr id="69" name="Body Level One…"/>
          <p:cNvSpPr txBox="1"/>
          <p:nvPr>
            <p:ph type="body" sz="quarter" idx="1"/>
          </p:nvPr>
        </p:nvSpPr>
        <p:spPr>
          <a:xfrm>
            <a:off x="685800" y="1981080"/>
            <a:ext cx="3792240" cy="1962361"/>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70" name="PlaceHolder 3"/>
          <p:cNvSpPr/>
          <p:nvPr/>
        </p:nvSpPr>
        <p:spPr>
          <a:xfrm>
            <a:off x="4668120" y="1981080"/>
            <a:ext cx="3792240" cy="4114080"/>
          </a:xfrm>
          <a:prstGeom prst="rect">
            <a:avLst/>
          </a:prstGeom>
          <a:ln w="12700">
            <a:miter lim="400000"/>
          </a:ln>
        </p:spPr>
        <p:txBody>
          <a:bodyPr lIns="0" tIns="0" rIns="0" bIns="0">
            <a:normAutofit fontScale="100000" lnSpcReduction="0"/>
          </a:bodyPr>
          <a:lstStyle/>
          <a:p>
            <a:pPr/>
          </a:p>
        </p:txBody>
      </p:sp>
      <p:sp>
        <p:nvSpPr>
          <p:cNvPr id="71" name="PlaceHolder 4"/>
          <p:cNvSpPr/>
          <p:nvPr>
            <p:ph type="body" sz="quarter" idx="21"/>
          </p:nvPr>
        </p:nvSpPr>
        <p:spPr>
          <a:xfrm>
            <a:off x="685799" y="4130280"/>
            <a:ext cx="3792241" cy="1962361"/>
          </a:xfrm>
          <a:prstGeom prst="rect">
            <a:avLst/>
          </a:prstGeom>
        </p:spPr>
        <p:txBody>
          <a:bodyPr>
            <a:normAutofit fontScale="100000" lnSpcReduction="0"/>
          </a:bodyPr>
          <a:lstStyle/>
          <a:p>
            <a:pPr>
              <a:defRPr>
                <a:latin typeface="Arial"/>
                <a:ea typeface="Arial"/>
                <a:cs typeface="Arial"/>
                <a:sym typeface="Arial"/>
              </a:defRPr>
            </a:pP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and 2 Content">
    <p:spTree>
      <p:nvGrpSpPr>
        <p:cNvPr id="1" name=""/>
        <p:cNvGrpSpPr/>
        <p:nvPr/>
      </p:nvGrpSpPr>
      <p:grpSpPr>
        <a:xfrm>
          <a:off x="0" y="0"/>
          <a:ext cx="0" cy="0"/>
          <a:chOff x="0" y="0"/>
          <a:chExt cx="0" cy="0"/>
        </a:xfrm>
      </p:grpSpPr>
      <p:sp>
        <p:nvSpPr>
          <p:cNvPr id="79" name="Title Text"/>
          <p:cNvSpPr txBox="1"/>
          <p:nvPr>
            <p:ph type="title"/>
          </p:nvPr>
        </p:nvSpPr>
        <p:spPr>
          <a:xfrm>
            <a:off x="685800" y="685800"/>
            <a:ext cx="7771680" cy="1065961"/>
          </a:xfrm>
          <a:prstGeom prst="rect">
            <a:avLst/>
          </a:prstGeom>
        </p:spPr>
        <p:txBody>
          <a:bodyPr/>
          <a:lstStyle/>
          <a:p>
            <a:pPr/>
            <a:r>
              <a:t>Title Text</a:t>
            </a:r>
          </a:p>
        </p:txBody>
      </p:sp>
      <p:sp>
        <p:nvSpPr>
          <p:cNvPr id="80" name="Body Level One…"/>
          <p:cNvSpPr txBox="1"/>
          <p:nvPr>
            <p:ph type="body" sz="half" idx="1"/>
          </p:nvPr>
        </p:nvSpPr>
        <p:spPr>
          <a:xfrm>
            <a:off x="685800" y="1981080"/>
            <a:ext cx="3792240" cy="4114080"/>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81" name="PlaceHolder 3"/>
          <p:cNvSpPr/>
          <p:nvPr/>
        </p:nvSpPr>
        <p:spPr>
          <a:xfrm>
            <a:off x="4668120" y="1981080"/>
            <a:ext cx="3792240" cy="1962361"/>
          </a:xfrm>
          <a:prstGeom prst="rect">
            <a:avLst/>
          </a:prstGeom>
          <a:ln w="12700">
            <a:miter lim="400000"/>
          </a:ln>
        </p:spPr>
        <p:txBody>
          <a:bodyPr lIns="0" tIns="0" rIns="0" bIns="0">
            <a:normAutofit fontScale="100000" lnSpcReduction="0"/>
          </a:bodyPr>
          <a:lstStyle/>
          <a:p>
            <a:pPr/>
          </a:p>
        </p:txBody>
      </p:sp>
      <p:sp>
        <p:nvSpPr>
          <p:cNvPr id="82" name="PlaceHolder 4"/>
          <p:cNvSpPr/>
          <p:nvPr>
            <p:ph type="body" sz="quarter" idx="21"/>
          </p:nvPr>
        </p:nvSpPr>
        <p:spPr>
          <a:xfrm>
            <a:off x="4668120" y="4130280"/>
            <a:ext cx="3792240" cy="1962361"/>
          </a:xfrm>
          <a:prstGeom prst="rect">
            <a:avLst/>
          </a:prstGeom>
        </p:spPr>
        <p:txBody>
          <a:bodyPr>
            <a:normAutofit fontScale="100000" lnSpcReduction="0"/>
          </a:bodyPr>
          <a:lstStyle/>
          <a:p>
            <a:pPr>
              <a:defRPr>
                <a:latin typeface="Arial"/>
                <a:ea typeface="Arial"/>
                <a:cs typeface="Arial"/>
                <a:sym typeface="Arial"/>
              </a:defRPr>
            </a:pPr>
          </a:p>
        </p:txBody>
      </p:sp>
      <p:sp>
        <p:nvSpPr>
          <p:cNvPr id="8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over Content">
    <p:spTree>
      <p:nvGrpSpPr>
        <p:cNvPr id="1" name=""/>
        <p:cNvGrpSpPr/>
        <p:nvPr/>
      </p:nvGrpSpPr>
      <p:grpSpPr>
        <a:xfrm>
          <a:off x="0" y="0"/>
          <a:ext cx="0" cy="0"/>
          <a:chOff x="0" y="0"/>
          <a:chExt cx="0" cy="0"/>
        </a:xfrm>
      </p:grpSpPr>
      <p:sp>
        <p:nvSpPr>
          <p:cNvPr id="90" name="Title Text"/>
          <p:cNvSpPr txBox="1"/>
          <p:nvPr>
            <p:ph type="title"/>
          </p:nvPr>
        </p:nvSpPr>
        <p:spPr>
          <a:xfrm>
            <a:off x="685800" y="685800"/>
            <a:ext cx="7771680" cy="1065961"/>
          </a:xfrm>
          <a:prstGeom prst="rect">
            <a:avLst/>
          </a:prstGeom>
        </p:spPr>
        <p:txBody>
          <a:bodyPr/>
          <a:lstStyle/>
          <a:p>
            <a:pPr/>
            <a:r>
              <a:t>Title Text</a:t>
            </a:r>
          </a:p>
        </p:txBody>
      </p:sp>
      <p:sp>
        <p:nvSpPr>
          <p:cNvPr id="91" name="Body Level One…"/>
          <p:cNvSpPr txBox="1"/>
          <p:nvPr>
            <p:ph type="body" sz="quarter" idx="1"/>
          </p:nvPr>
        </p:nvSpPr>
        <p:spPr>
          <a:xfrm>
            <a:off x="685800" y="1981080"/>
            <a:ext cx="3792240" cy="1962361"/>
          </a:xfrm>
          <a:prstGeom prst="rect">
            <a:avLst/>
          </a:prstGeom>
        </p:spPr>
        <p:txBody>
          <a:bodyP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92" name="PlaceHolder 3"/>
          <p:cNvSpPr/>
          <p:nvPr/>
        </p:nvSpPr>
        <p:spPr>
          <a:xfrm>
            <a:off x="4668120" y="1981080"/>
            <a:ext cx="3792240" cy="1962361"/>
          </a:xfrm>
          <a:prstGeom prst="rect">
            <a:avLst/>
          </a:prstGeom>
          <a:ln w="12700">
            <a:miter lim="400000"/>
          </a:ln>
        </p:spPr>
        <p:txBody>
          <a:bodyPr lIns="0" tIns="0" rIns="0" bIns="0">
            <a:normAutofit fontScale="100000" lnSpcReduction="0"/>
          </a:bodyPr>
          <a:lstStyle/>
          <a:p>
            <a:pPr/>
          </a:p>
        </p:txBody>
      </p:sp>
      <p:sp>
        <p:nvSpPr>
          <p:cNvPr id="93" name="PlaceHolder 4"/>
          <p:cNvSpPr/>
          <p:nvPr>
            <p:ph type="body" sz="half" idx="21"/>
          </p:nvPr>
        </p:nvSpPr>
        <p:spPr>
          <a:xfrm>
            <a:off x="685800" y="4130280"/>
            <a:ext cx="7771680" cy="1962361"/>
          </a:xfrm>
          <a:prstGeom prst="rect">
            <a:avLst/>
          </a:prstGeom>
        </p:spPr>
        <p:txBody>
          <a:bodyPr>
            <a:normAutofit fontScale="100000" lnSpcReduction="0"/>
          </a:bodyPr>
          <a:lstStyle/>
          <a:p>
            <a:pPr>
              <a:defRPr>
                <a:latin typeface="Arial"/>
                <a:ea typeface="Arial"/>
                <a:cs typeface="Arial"/>
                <a:sym typeface="Arial"/>
              </a:defRPr>
            </a:pP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CustomShape 1"/>
          <p:cNvSpPr txBox="1"/>
          <p:nvPr/>
        </p:nvSpPr>
        <p:spPr>
          <a:xfrm>
            <a:off x="521640" y="351771"/>
            <a:ext cx="1574957" cy="25699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pPr/>
            <a:r>
              <a:t>September 2020</a:t>
            </a:r>
          </a:p>
        </p:txBody>
      </p:sp>
      <p:sp>
        <p:nvSpPr>
          <p:cNvPr id="3" name="Line 2"/>
          <p:cNvSpPr/>
          <p:nvPr/>
        </p:nvSpPr>
        <p:spPr>
          <a:xfrm>
            <a:off x="685440" y="609119"/>
            <a:ext cx="7772760" cy="361"/>
          </a:xfrm>
          <a:prstGeom prst="line">
            <a:avLst/>
          </a:prstGeom>
          <a:ln w="12600">
            <a:solidFill>
              <a:srgbClr val="000000"/>
            </a:solidFill>
          </a:ln>
        </p:spPr>
        <p:txBody>
          <a:bodyPr lIns="0" tIns="0" rIns="0" bIns="0"/>
          <a:lstStyle/>
          <a:p>
            <a:pPr/>
          </a:p>
        </p:txBody>
      </p:sp>
      <p:sp>
        <p:nvSpPr>
          <p:cNvPr id="4" name="CustomShape 3"/>
          <p:cNvSpPr txBox="1"/>
          <p:nvPr/>
        </p:nvSpPr>
        <p:spPr>
          <a:xfrm>
            <a:off x="698400" y="6475319"/>
            <a:ext cx="485882"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pc="-1" sz="1200">
                <a:latin typeface="Times New Roman"/>
                <a:ea typeface="Times New Roman"/>
                <a:cs typeface="Times New Roman"/>
                <a:sym typeface="Times New Roman"/>
              </a:defRPr>
            </a:lvl1pPr>
          </a:lstStyle>
          <a:p>
            <a:pPr/>
            <a:r>
              <a:t>Agenda</a:t>
            </a:r>
          </a:p>
        </p:txBody>
      </p:sp>
      <p:sp>
        <p:nvSpPr>
          <p:cNvPr id="5" name="CustomShape 4"/>
          <p:cNvSpPr txBox="1"/>
          <p:nvPr/>
        </p:nvSpPr>
        <p:spPr>
          <a:xfrm>
            <a:off x="5406069" y="351771"/>
            <a:ext cx="2803372" cy="25699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lgn="r">
              <a:defRPr b="1" spc="-1">
                <a:latin typeface="Times New Roman"/>
                <a:ea typeface="Times New Roman"/>
                <a:cs typeface="Times New Roman"/>
                <a:sym typeface="Times New Roman"/>
              </a:defRPr>
            </a:lvl1pPr>
          </a:lstStyle>
          <a:p>
            <a:pPr/>
            <a:r>
              <a:t>doc.: IEEE 802.11-20/0995r5</a:t>
            </a:r>
          </a:p>
        </p:txBody>
      </p:sp>
      <p:sp>
        <p:nvSpPr>
          <p:cNvPr id="6" name="Line 5"/>
          <p:cNvSpPr/>
          <p:nvPr/>
        </p:nvSpPr>
        <p:spPr>
          <a:xfrm>
            <a:off x="685080" y="6476760"/>
            <a:ext cx="7849081" cy="1"/>
          </a:xfrm>
          <a:prstGeom prst="line">
            <a:avLst/>
          </a:prstGeom>
          <a:ln w="12600">
            <a:solidFill>
              <a:srgbClr val="000000"/>
            </a:solidFill>
          </a:ln>
        </p:spPr>
        <p:txBody>
          <a:bodyPr lIns="0" tIns="0" rIns="0" bIns="0"/>
          <a:lstStyle/>
          <a:p>
            <a:pPr/>
          </a:p>
        </p:txBody>
      </p:sp>
      <p:sp>
        <p:nvSpPr>
          <p:cNvPr id="7" name="CustomShape 6"/>
          <p:cNvSpPr txBox="1"/>
          <p:nvPr/>
        </p:nvSpPr>
        <p:spPr>
          <a:xfrm>
            <a:off x="6576027" y="6476333"/>
            <a:ext cx="1785334" cy="1840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nchor="b">
            <a:spAutoFit/>
          </a:bodyPr>
          <a:lstStyle>
            <a:lvl1pPr algn="r">
              <a:defRPr spc="-1" sz="1200">
                <a:latin typeface="Times New Roman"/>
                <a:ea typeface="Times New Roman"/>
                <a:cs typeface="Times New Roman"/>
                <a:sym typeface="Times New Roman"/>
              </a:defRPr>
            </a:lvl1pPr>
          </a:lstStyle>
          <a:p>
            <a:pPr/>
            <a:r>
              <a:t>Carol Ansley,  self-employed</a:t>
            </a:r>
          </a:p>
        </p:txBody>
      </p:sp>
      <p:sp>
        <p:nvSpPr>
          <p:cNvPr id="8" name="Title Text"/>
          <p:cNvSpPr txBox="1"/>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a:r>
              <a:t>Title Text</a:t>
            </a:r>
          </a:p>
        </p:txBody>
      </p:sp>
      <p:sp>
        <p:nvSpPr>
          <p:cNvPr id="9"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a:r>
              <a:t>Body Level One</a:t>
            </a:r>
          </a:p>
          <a:p>
            <a:pPr lvl="1"/>
            <a:r>
              <a:t>Body Level Two</a:t>
            </a:r>
          </a:p>
          <a:p>
            <a:pPr lvl="2"/>
            <a:r>
              <a:t>Body Level Three</a:t>
            </a:r>
          </a:p>
          <a:p>
            <a:pPr lvl="3"/>
            <a:r>
              <a:t>Body Level Four</a:t>
            </a:r>
          </a:p>
          <a:p>
            <a:pPr lvl="4"/>
            <a:r>
              <a:t>Body Level Five</a:t>
            </a:r>
          </a:p>
        </p:txBody>
      </p:sp>
      <p:sp>
        <p:nvSpPr>
          <p:cNvPr id="10" name="Slide Number"/>
          <p:cNvSpPr txBox="1"/>
          <p:nvPr>
            <p:ph type="sldNum" sz="quarter" idx="2"/>
          </p:nvPr>
        </p:nvSpPr>
        <p:spPr>
          <a:xfrm>
            <a:off x="6553200" y="5988050"/>
            <a:ext cx="2133600" cy="368301"/>
          </a:xfrm>
          <a:prstGeom prst="rect">
            <a:avLst/>
          </a:prstGeom>
          <a:ln w="12700">
            <a:miter lim="400000"/>
          </a:ln>
        </p:spPr>
        <p:txBody>
          <a:bodyPr wrap="none" lIns="0" tIns="0" rIns="0" bIns="0" anchor="b">
            <a:spAutoFit/>
          </a:bodyPr>
          <a:lstStyle>
            <a:lvl1pPr>
              <a:defRPr>
                <a:latin typeface="+mn-lt"/>
                <a:ea typeface="+mn-ea"/>
                <a:cs typeface="+mn-cs"/>
                <a:sym typeface="Helvetic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b="1" baseline="0" cap="none" i="0" spc="-1" strike="noStrike" sz="3200" u="none">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mailto:carol@ansley.com" TargetMode="Externa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mentor.ieee.org/802.11/dcn/20/11-20-0192-02-0rcm-random-and-changing-mac-addresses-study-group-creation.pptx" TargetMode="External"/><Relationship Id="rId3" Type="http://schemas.openxmlformats.org/officeDocument/2006/relationships/hyperlink" Target="https://mentor.ieee.org/802.11/dcn/19/11-19-1442-09-0rcm-rcm-tig-draft-report-outline.odt" TargetMode="External"/><Relationship Id="rId4" Type="http://schemas.openxmlformats.org/officeDocument/2006/relationships/hyperlink" Target="https://mentor.ieee.org/802.11/dcn/18/11-18-1579-01-0000-2018-09-liaison-from-wba-re-mac-randomization-impacts.docx" TargetMode="External"/><Relationship Id="rId5" Type="http://schemas.openxmlformats.org/officeDocument/2006/relationships/hyperlink" Target="https://mentor.ieee.org/802.11/dcn/18/11-18-1988-02-0arc-proposed-response-to-liaison-from-wba-on-mac-address-randomization-impcats.docx" TargetMode="External"/><Relationship Id="rId6" Type="http://schemas.openxmlformats.org/officeDocument/2006/relationships/hyperlink" Target="https://mentor.ieee.org/802.11/dcn/19/11-19-0851-00-0rcm-p802-1cq-mac-address-assignment-requirements.pptx" TargetMode="External"/><Relationship Id="rId7" Type="http://schemas.openxmlformats.org/officeDocument/2006/relationships/hyperlink" Target="https://mentor.ieee.org/802.11/dcn/19/11-19-0884-00-0rcm-temporary-addresses.pptx" TargetMode="External"/><Relationship Id="rId8" Type="http://schemas.openxmlformats.org/officeDocument/2006/relationships/hyperlink" Target="https://mentor.ieee.org/802.11/dcn/19/11-19-1027-01-0rcm-do-not-fear-random-macs.pptx" TargetMode="External"/><Relationship Id="rId9" Type="http://schemas.openxmlformats.org/officeDocument/2006/relationships/hyperlink" Target="https://mentor.ieee.org/802.11/dcn/19/11-19-1313-02-0rcm-pitfalls-with-address-randomization.pptx" TargetMode="External"/><Relationship Id="rId10" Type="http://schemas.openxmlformats.org/officeDocument/2006/relationships/hyperlink" Target="https://mentor.ieee.org/802.11/dcn/19/11-19-1314-02-0rcm-privacy-protection-in-wi-fi-analytics-systems.pptx" TargetMode="External"/><Relationship Id="rId11" Type="http://schemas.openxmlformats.org/officeDocument/2006/relationships/hyperlink" Target="https://mentor.ieee.org/802.11/dcn/19/11-19-1320-00-0rcm-assignment-of-temporary-addresses.pptx"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standards.ieee.org/develop/policies/bylaws/sb_bylaws.pdf" TargetMode="External"/><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RCM-SG-Agenda-September-2020</a:t>
            </a:r>
          </a:p>
        </p:txBody>
      </p:sp>
      <p:sp>
        <p:nvSpPr>
          <p:cNvPr id="260" name="CustomShape 2"/>
          <p:cNvSpPr txBox="1"/>
          <p:nvPr/>
        </p:nvSpPr>
        <p:spPr>
          <a:xfrm>
            <a:off x="685800" y="1981080"/>
            <a:ext cx="7771680" cy="37347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1639" indent="-340920" algn="ctr">
              <a:spcBef>
                <a:spcPts val="400"/>
              </a:spcBef>
              <a:defRPr b="1" spc="-1" sz="2000">
                <a:latin typeface="Times New Roman"/>
                <a:ea typeface="Times New Roman"/>
                <a:cs typeface="Times New Roman"/>
                <a:sym typeface="Times New Roman"/>
              </a:defRPr>
            </a:pPr>
            <a:r>
              <a:t>Date:</a:t>
            </a:r>
            <a:r>
              <a:rPr b="0"/>
              <a:t> 2020-09-17</a:t>
            </a:r>
          </a:p>
        </p:txBody>
      </p:sp>
      <p:sp>
        <p:nvSpPr>
          <p:cNvPr id="261" name="CustomShape 3"/>
          <p:cNvSpPr txBox="1"/>
          <p:nvPr/>
        </p:nvSpPr>
        <p:spPr>
          <a:xfrm>
            <a:off x="579599" y="1940039"/>
            <a:ext cx="1355042" cy="37347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lvl1pPr marL="341639" indent="-340920">
              <a:spcBef>
                <a:spcPts val="400"/>
              </a:spcBef>
              <a:defRPr b="1" spc="-1" sz="2000">
                <a:latin typeface="Times New Roman"/>
                <a:ea typeface="Times New Roman"/>
                <a:cs typeface="Times New Roman"/>
                <a:sym typeface="Times New Roman"/>
              </a:defRPr>
            </a:lvl1pPr>
          </a:lstStyle>
          <a:p>
            <a:pPr/>
            <a:r>
              <a:t>Authors:</a:t>
            </a:r>
          </a:p>
        </p:txBody>
      </p:sp>
      <p:graphicFrame>
        <p:nvGraphicFramePr>
          <p:cNvPr id="262" name="Table 4"/>
          <p:cNvGraphicFramePr/>
          <p:nvPr/>
        </p:nvGraphicFramePr>
        <p:xfrm>
          <a:off x="725400" y="2500559"/>
          <a:ext cx="7387921" cy="289512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365480"/>
                <a:gridCol w="1589400"/>
                <a:gridCol w="1477440"/>
                <a:gridCol w="1477440"/>
                <a:gridCol w="1478160"/>
              </a:tblGrid>
              <a:tr h="538560">
                <a:tc>
                  <a:txBody>
                    <a:bodyPr/>
                    <a:lstStyle/>
                    <a:p>
                      <a:pPr/>
                      <a:r>
                        <a:rPr b="1" spc="-1" sz="1400">
                          <a:latin typeface="Times New Roman"/>
                          <a:ea typeface="Times New Roman"/>
                          <a:cs typeface="Times New Roman"/>
                          <a:sym typeface="Times New Roman"/>
                        </a:rPr>
                        <a:t>Name</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Affiliations</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Address</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Phone</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pPr/>
                      <a:r>
                        <a:rPr b="1" spc="-1" sz="1400">
                          <a:latin typeface="Times New Roman"/>
                          <a:ea typeface="Times New Roman"/>
                          <a:cs typeface="Times New Roman"/>
                          <a:sym typeface="Times New Roman"/>
                        </a:rPr>
                        <a:t>Email</a:t>
                      </a:r>
                    </a:p>
                  </a:txBody>
                  <a:tcPr marL="0" marR="0" marT="0" marB="0" anchor="t" anchorCtr="0" horzOverflow="overflow">
                    <a:lnL w="12240">
                      <a:solidFill>
                        <a:srgbClr val="000000"/>
                      </a:solidFill>
                    </a:lnL>
                    <a:lnR w="12240">
                      <a:solidFill>
                        <a:srgbClr val="000000"/>
                      </a:solidFill>
                    </a:lnR>
                    <a:lnT w="12240">
                      <a:solidFill>
                        <a:srgbClr val="000000"/>
                      </a:solidFill>
                    </a:lnT>
                    <a:lnB w="38160">
                      <a:solidFill>
                        <a:srgbClr val="000000"/>
                      </a:solidFill>
                    </a:lnB>
                    <a:noFill/>
                  </a:tcPr>
                </a:tc>
              </a:tr>
              <a:tr h="639720">
                <a:tc>
                  <a:txBody>
                    <a:bodyPr/>
                    <a:lstStyle/>
                    <a:p>
                      <a:pPr/>
                      <a:r>
                        <a:rPr spc="-1" sz="1400">
                          <a:latin typeface="Times New Roman"/>
                          <a:ea typeface="Times New Roman"/>
                          <a:cs typeface="Times New Roman"/>
                          <a:sym typeface="Times New Roman"/>
                        </a:rPr>
                        <a:t>Mark Hamilton</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Ruckus/CommScope</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350 W. Java Dr. Sunnyvale, CA 94089</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+1-303-818-8474</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mark.hamilton2152@gmail.com</a:t>
                      </a:r>
                    </a:p>
                  </a:txBody>
                  <a:tcPr marL="0" marR="0" marT="0" marB="0" anchor="t" anchorCtr="0" horzOverflow="overflow">
                    <a:lnL w="12240">
                      <a:solidFill>
                        <a:srgbClr val="000000"/>
                      </a:solidFill>
                    </a:lnL>
                    <a:lnR w="12240">
                      <a:solidFill>
                        <a:srgbClr val="000000"/>
                      </a:solidFill>
                    </a:lnR>
                    <a:lnT w="38160">
                      <a:solidFill>
                        <a:srgbClr val="000000"/>
                      </a:solidFill>
                    </a:lnT>
                    <a:lnB w="12240">
                      <a:solidFill>
                        <a:srgbClr val="000000"/>
                      </a:solidFill>
                    </a:lnB>
                    <a:noFill/>
                  </a:tcPr>
                </a:tc>
              </a:tr>
              <a:tr h="639720">
                <a:tc>
                  <a:txBody>
                    <a:bodyPr/>
                    <a:lstStyle/>
                    <a:p>
                      <a:pPr/>
                      <a:r>
                        <a:rPr spc="-1" sz="1400">
                          <a:latin typeface="Times New Roman"/>
                          <a:ea typeface="Times New Roman"/>
                          <a:cs typeface="Times New Roman"/>
                          <a:sym typeface="Times New Roman"/>
                        </a:rPr>
                        <a:t>Carol Ansley</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self</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pc="-1" sz="1400">
                          <a:latin typeface="Times New Roman"/>
                          <a:ea typeface="Times New Roman"/>
                          <a:cs typeface="Times New Roman"/>
                          <a:sym typeface="Times New Roman"/>
                        </a:defRPr>
                      </a:pPr>
                      <a:r>
                        <a:t>195 E Meadows Ct.</a:t>
                      </a:r>
                    </a:p>
                    <a:p>
                      <a:pPr>
                        <a:defRPr spc="-1" sz="1400">
                          <a:latin typeface="Times New Roman"/>
                          <a:ea typeface="Times New Roman"/>
                          <a:cs typeface="Times New Roman"/>
                          <a:sym typeface="Times New Roman"/>
                        </a:defRPr>
                      </a:pPr>
                      <a:r>
                        <a:t>Johns Creek GA 30005</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r>
                        <a:rPr spc="-1" sz="1400">
                          <a:latin typeface="Times New Roman"/>
                          <a:ea typeface="Times New Roman"/>
                          <a:cs typeface="Times New Roman"/>
                          <a:sym typeface="Times New Roman"/>
                        </a:rPr>
                        <a:t>+1-404-229-1672</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pc="-1" sz="1400" u="sng">
                          <a:solidFill>
                            <a:srgbClr val="0000FF"/>
                          </a:solidFill>
                          <a:latin typeface="Times New Roman"/>
                          <a:ea typeface="Times New Roman"/>
                          <a:cs typeface="Times New Roman"/>
                          <a:sym typeface="Times New Roman"/>
                        </a:defRPr>
                      </a:pPr>
                      <a:r>
                        <a:rPr>
                          <a:uFill>
                            <a:solidFill>
                              <a:srgbClr val="0000FF"/>
                            </a:solidFill>
                          </a:uFill>
                          <a:hlinkClick r:id="rId2" invalidUrl="" action="" tgtFrame="" tooltip="" history="1" highlightClick="0" endSnd="0"/>
                        </a:rPr>
                        <a:t>carol@ansley.com</a:t>
                      </a: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r h="538560">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r h="538560">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a:sym typeface="Arial"/>
                        </a:defRPr>
                      </a:pPr>
                    </a:p>
                  </a:txBody>
                  <a:tcPr marL="0" marR="0" marT="0" marB="0" anchor="t" anchorCtr="0" horzOverflow="overflow">
                    <a:lnL w="12240">
                      <a:solidFill>
                        <a:srgbClr val="000000"/>
                      </a:solidFill>
                    </a:lnL>
                    <a:lnR w="12240">
                      <a:solidFill>
                        <a:srgbClr val="000000"/>
                      </a:solidFill>
                    </a:lnR>
                    <a:lnT w="12240">
                      <a:solidFill>
                        <a:srgbClr val="000000"/>
                      </a:solidFill>
                    </a:lnT>
                    <a:lnB w="12240">
                      <a:solidFill>
                        <a:srgbClr val="000000"/>
                      </a:solidFill>
                    </a:lnB>
                    <a:noFill/>
                  </a:tcPr>
                </a:tc>
              </a:tr>
            </a:tbl>
          </a:graphicData>
        </a:graphic>
      </p:graphicFrame>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CustomShape 1"/>
          <p:cNvSpPr txBox="1"/>
          <p:nvPr/>
        </p:nvSpPr>
        <p:spPr>
          <a:xfrm>
            <a:off x="685800" y="641282"/>
            <a:ext cx="7771680"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RCM ad-hoc Agenda – September 2020</a:t>
            </a:r>
          </a:p>
        </p:txBody>
      </p:sp>
      <p:sp>
        <p:nvSpPr>
          <p:cNvPr id="288" name="CustomShape 2"/>
          <p:cNvSpPr txBox="1"/>
          <p:nvPr/>
        </p:nvSpPr>
        <p:spPr>
          <a:xfrm>
            <a:off x="343080" y="1371599"/>
            <a:ext cx="8457480" cy="4741050"/>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lnSpc>
                <a:spcPct val="81000"/>
              </a:lnSpc>
              <a:spcBef>
                <a:spcPts val="200"/>
              </a:spcBef>
              <a:defRPr b="1" spc="-1" sz="2200">
                <a:latin typeface="Times New Roman"/>
                <a:ea typeface="Times New Roman"/>
                <a:cs typeface="Times New Roman"/>
                <a:sym typeface="Times New Roman"/>
              </a:defRPr>
            </a:pPr>
            <a:r>
              <a:t>Thursday September 17, 13:30EDT</a:t>
            </a:r>
          </a:p>
          <a:p>
            <a:pPr>
              <a:lnSpc>
                <a:spcPct val="81000"/>
              </a:lnSpc>
              <a:spcBef>
                <a:spcPts val="200"/>
              </a:spcBef>
              <a:defRPr spc="-1" sz="2200"/>
            </a:pPr>
          </a:p>
          <a:p>
            <a:pPr marL="294839" indent="-294120">
              <a:lnSpc>
                <a:spcPct val="81000"/>
              </a:lnSpc>
              <a:spcBef>
                <a:spcPts val="200"/>
              </a:spcBef>
              <a:buClr>
                <a:srgbClr val="000000"/>
              </a:buClr>
              <a:buSzPct val="100000"/>
              <a:buFont typeface="Symbol"/>
              <a:buChar char="·"/>
              <a:defRPr b="1" spc="-1" sz="1500">
                <a:latin typeface="Times New Roman"/>
                <a:ea typeface="Times New Roman"/>
                <a:cs typeface="Times New Roman"/>
                <a:sym typeface="Times New Roman"/>
              </a:defRPr>
            </a:pPr>
            <a:r>
              <a:t>Administrative</a:t>
            </a:r>
          </a:p>
          <a:p>
            <a:pPr lvl="1" marL="752039" indent="-294119">
              <a:lnSpc>
                <a:spcPct val="81000"/>
              </a:lnSpc>
              <a:spcBef>
                <a:spcPts val="200"/>
              </a:spcBef>
              <a:buClr>
                <a:srgbClr val="000000"/>
              </a:buClr>
              <a:buSzPct val="100000"/>
              <a:buFont typeface="Symbol"/>
              <a:buChar char="-"/>
              <a:defRPr b="1" spc="-1" sz="1500">
                <a:latin typeface="Times New Roman"/>
                <a:ea typeface="Times New Roman"/>
                <a:cs typeface="Times New Roman"/>
                <a:sym typeface="Times New Roman"/>
              </a:defRPr>
            </a:pPr>
            <a:r>
              <a:t>Motion to approve minutes from past teleconferences</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11-20/1428r1 	31 August 2020 </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11-20/1241r0	17 August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11-20/1184r0	4 August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11-20/1118r0	20 July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11-20/1021r0	6 July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11-20/941r0		22 June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11-20/873r0		6 June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11-20/766r0		11 May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Doc 11-20/664r0		27 April 2020</a:t>
            </a:r>
          </a:p>
          <a:p>
            <a:pPr lvl="2" marL="647999" indent="-215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r>
              <a:t>Thanks to Peter Yee, Joseph Levy, Amelia Andersdotter, Rob Sun, and Lili Hervieu for volunteering to record minutes for the group.                                                                  </a:t>
            </a:r>
          </a:p>
          <a:p>
            <a:pPr>
              <a:defRPr spc="-1" sz="1500"/>
            </a:pPr>
          </a:p>
          <a:p>
            <a:pPr lvl="1" marL="294839" indent="-294120">
              <a:lnSpc>
                <a:spcPct val="81000"/>
              </a:lnSpc>
              <a:spcBef>
                <a:spcPts val="200"/>
              </a:spcBef>
              <a:buClr>
                <a:srgbClr val="000000"/>
              </a:buClr>
              <a:buSzPct val="100000"/>
              <a:buFont typeface="Arial"/>
              <a:buChar char="•"/>
              <a:defRPr spc="-1" sz="1500">
                <a:latin typeface="Times New Roman"/>
                <a:ea typeface="Times New Roman"/>
                <a:cs typeface="Times New Roman"/>
                <a:sym typeface="Times New Roman"/>
              </a:defRPr>
            </a:pPr>
            <a:r>
              <a:t>D</a:t>
            </a:r>
            <a:r>
              <a:rPr b="1"/>
              <a:t>iscussion</a:t>
            </a:r>
          </a:p>
          <a:p>
            <a:pPr lvl="2" marL="589679" indent="-294120">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Doc 854r3    RCM PAR draft (Privacy)</a:t>
            </a:r>
          </a:p>
          <a:p>
            <a:pPr lvl="2" marL="589679" indent="-294120">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Doc 1346r0  RCM CSD draft (Privacy)</a:t>
            </a:r>
          </a:p>
          <a:p>
            <a:pPr>
              <a:defRPr spc="-1" sz="1500"/>
            </a:pPr>
          </a:p>
          <a:p>
            <a:pPr>
              <a:defRPr spc="-1" sz="1500"/>
            </a:pPr>
          </a:p>
          <a:p>
            <a:pPr lvl="1" marL="227880" indent="-294120">
              <a:lnSpc>
                <a:spcPct val="81000"/>
              </a:lnSpc>
              <a:spcBef>
                <a:spcPts val="200"/>
              </a:spcBef>
              <a:buClr>
                <a:srgbClr val="000000"/>
              </a:buClr>
              <a:buSzPct val="100000"/>
              <a:buFont typeface="Arial"/>
              <a:buChar char="–"/>
              <a:defRPr b="1" spc="-1" sz="1500">
                <a:latin typeface="Times New Roman"/>
                <a:ea typeface="Times New Roman"/>
                <a:cs typeface="Times New Roman"/>
                <a:sym typeface="Times New Roman"/>
              </a:defRPr>
            </a:pPr>
            <a:r>
              <a:t>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0" name="TextShape 1"/>
          <p:cNvSpPr txBox="1"/>
          <p:nvPr/>
        </p:nvSpPr>
        <p:spPr>
          <a:xfrm>
            <a:off x="640080" y="1188720"/>
            <a:ext cx="7771680" cy="411408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marL="431999" indent="-323999">
              <a:buClr>
                <a:srgbClr val="000000"/>
              </a:buClr>
              <a:buSzPct val="45000"/>
              <a:buChar char="●"/>
              <a:defRPr b="1" spc="-100" sz="1500">
                <a:latin typeface="Times New Roman"/>
                <a:ea typeface="Times New Roman"/>
                <a:cs typeface="Times New Roman"/>
                <a:sym typeface="Times New Roman"/>
              </a:defRPr>
            </a:pPr>
            <a:r>
              <a:t>Motions</a:t>
            </a:r>
            <a:endParaRPr spc="-1"/>
          </a:p>
          <a:p>
            <a:pPr lvl="1" marL="863999" indent="-323999">
              <a:spcBef>
                <a:spcPts val="1100"/>
              </a:spcBef>
              <a:buClr>
                <a:srgbClr val="000000"/>
              </a:buClr>
              <a:buSzPct val="75000"/>
              <a:buFont typeface="Symbol"/>
              <a:buChar char="-"/>
              <a:defRPr b="1" spc="-100" sz="1500">
                <a:latin typeface="Times New Roman"/>
                <a:ea typeface="Times New Roman"/>
                <a:cs typeface="Times New Roman"/>
                <a:sym typeface="Times New Roman"/>
              </a:defRPr>
            </a:pPr>
            <a:r>
              <a:t>Approve PAR draft for RCM amendment – 20/854r4</a:t>
            </a:r>
            <a:endParaRPr spc="-1"/>
          </a:p>
          <a:p>
            <a:pPr lvl="1" marL="863999" indent="-323999">
              <a:spcBef>
                <a:spcPts val="1100"/>
              </a:spcBef>
              <a:buClr>
                <a:srgbClr val="000000"/>
              </a:buClr>
              <a:buSzPct val="75000"/>
              <a:buFont typeface="Symbol"/>
              <a:buChar char="-"/>
              <a:defRPr b="1" spc="-100" sz="1500">
                <a:latin typeface="Times New Roman"/>
                <a:ea typeface="Times New Roman"/>
                <a:cs typeface="Times New Roman"/>
                <a:sym typeface="Times New Roman"/>
              </a:defRPr>
            </a:pPr>
            <a:r>
              <a:t>Approve CSD draft for RCM amendment – 20/1117r3</a:t>
            </a:r>
            <a:endParaRPr spc="-1"/>
          </a:p>
          <a:p>
            <a:pPr lvl="1" marL="863999" indent="-323999">
              <a:spcBef>
                <a:spcPts val="1100"/>
              </a:spcBef>
              <a:buClr>
                <a:srgbClr val="000000"/>
              </a:buClr>
              <a:buSzPct val="75000"/>
              <a:buFont typeface="Symbol"/>
              <a:buChar char="-"/>
              <a:defRPr b="1" spc="-100" sz="1500">
                <a:latin typeface="Times New Roman"/>
                <a:ea typeface="Times New Roman"/>
                <a:cs typeface="Times New Roman"/>
                <a:sym typeface="Times New Roman"/>
              </a:defRPr>
            </a:pPr>
            <a:r>
              <a:t>Possible motions: to approve PAR/CSD for Privacy amendment</a:t>
            </a:r>
            <a:endParaRPr spc="-1"/>
          </a:p>
          <a:p>
            <a:pPr marL="431999" indent="-323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p>
          <a:p>
            <a:pPr marL="431999" indent="-323999">
              <a:lnSpc>
                <a:spcPct val="81000"/>
              </a:lnSpc>
              <a:spcBef>
                <a:spcPts val="200"/>
              </a:spcBef>
              <a:buClr>
                <a:srgbClr val="000000"/>
              </a:buClr>
              <a:buSzPct val="45000"/>
              <a:buChar char="●"/>
              <a:defRPr b="1" spc="-100" sz="1500">
                <a:latin typeface="Times New Roman"/>
                <a:ea typeface="Times New Roman"/>
                <a:cs typeface="Times New Roman"/>
                <a:sym typeface="Times New Roman"/>
              </a:defRPr>
            </a:pPr>
            <a:r>
              <a:t>Review upcoming Telecon Schedule</a:t>
            </a:r>
            <a:endParaRPr spc="-1"/>
          </a:p>
          <a:p>
            <a:pPr marL="431999" indent="-323999">
              <a:lnSpc>
                <a:spcPct val="81000"/>
              </a:lnSpc>
              <a:spcBef>
                <a:spcPts val="200"/>
              </a:spcBef>
              <a:buClr>
                <a:srgbClr val="000000"/>
              </a:buClr>
              <a:buSzPct val="45000"/>
              <a:buChar char="●"/>
              <a:defRPr b="1" spc="-1" sz="1500">
                <a:latin typeface="Times New Roman"/>
                <a:ea typeface="Times New Roman"/>
                <a:cs typeface="Times New Roman"/>
                <a:sym typeface="Times New Roman"/>
              </a:defRPr>
            </a:pPr>
          </a:p>
          <a:p>
            <a:pPr lvl="1" marL="863999" indent="-323999">
              <a:spcBef>
                <a:spcPts val="1100"/>
              </a:spcBef>
              <a:buClr>
                <a:srgbClr val="000000"/>
              </a:buClr>
              <a:buSzPct val="75000"/>
              <a:buFont typeface="Symbol"/>
              <a:buChar char="-"/>
              <a:defRPr b="1" spc="-100" sz="1500">
                <a:latin typeface="Times New Roman"/>
                <a:ea typeface="Times New Roman"/>
                <a:cs typeface="Times New Roman"/>
                <a:sym typeface="Times New Roman"/>
              </a:defRPr>
            </a:pPr>
            <a:r>
              <a:t>September 28 	Monday		10:00amEDT</a:t>
            </a:r>
            <a:endParaRPr spc="-1"/>
          </a:p>
          <a:p>
            <a:pPr lvl="1" marL="863999" indent="-323999">
              <a:spcBef>
                <a:spcPts val="1100"/>
              </a:spcBef>
              <a:buClr>
                <a:srgbClr val="000000"/>
              </a:buClr>
              <a:buSzPct val="75000"/>
              <a:buFont typeface="Symbol"/>
              <a:buChar char="-"/>
              <a:defRPr b="1" spc="-100" sz="1500">
                <a:latin typeface="Times New Roman"/>
                <a:ea typeface="Times New Roman"/>
                <a:cs typeface="Times New Roman"/>
                <a:sym typeface="Times New Roman"/>
              </a:defRPr>
            </a:pPr>
            <a:r>
              <a:t>October 12       	Monday                      	10:00amEDT</a:t>
            </a:r>
            <a:endParaRPr spc="-1"/>
          </a:p>
          <a:p>
            <a:pPr lvl="1" marL="863999" indent="-323999">
              <a:spcBef>
                <a:spcPts val="1100"/>
              </a:spcBef>
              <a:buClr>
                <a:srgbClr val="000000"/>
              </a:buClr>
              <a:buSzPct val="75000"/>
              <a:buFont typeface="Symbol"/>
              <a:buChar char="-"/>
              <a:defRPr b="1" spc="-100" sz="1500">
                <a:latin typeface="Times New Roman"/>
                <a:ea typeface="Times New Roman"/>
                <a:cs typeface="Times New Roman"/>
                <a:sym typeface="Times New Roman"/>
              </a:defRPr>
            </a:pPr>
            <a:r>
              <a:t>October 26       	Monday                        	10:00amEDT</a:t>
            </a:r>
            <a:endParaRPr spc="-1"/>
          </a:p>
          <a:p>
            <a:pPr lvl="1" marL="863999" indent="-323999">
              <a:spcBef>
                <a:spcPts val="1100"/>
              </a:spcBef>
              <a:buClr>
                <a:srgbClr val="000000"/>
              </a:buClr>
              <a:buSzPct val="75000"/>
              <a:buFont typeface="Symbol"/>
              <a:buChar char="-"/>
              <a:defRPr b="1" spc="-1" sz="1500">
                <a:latin typeface="Times New Roman"/>
                <a:ea typeface="Times New Roman"/>
                <a:cs typeface="Times New Roman"/>
                <a:sym typeface="Times New Roman"/>
              </a:defRPr>
            </a:pPr>
          </a:p>
          <a:p>
            <a:pPr marL="431999" indent="-323999">
              <a:spcBef>
                <a:spcPts val="1400"/>
              </a:spcBef>
              <a:buClr>
                <a:srgbClr val="000000"/>
              </a:buClr>
              <a:buSzPct val="45000"/>
              <a:buChar char="●"/>
              <a:defRPr b="1" spc="-100" sz="1500">
                <a:latin typeface="Times New Roman"/>
                <a:ea typeface="Times New Roman"/>
                <a:cs typeface="Times New Roman"/>
                <a:sym typeface="Times New Roman"/>
              </a:defRPr>
            </a:pPr>
            <a:r>
              <a:t>Adjourn</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2" name="TextShape 1"/>
          <p:cNvSpPr txBox="1"/>
          <p:nvPr/>
        </p:nvSpPr>
        <p:spPr>
          <a:xfrm>
            <a:off x="685800" y="992462"/>
            <a:ext cx="7771680" cy="45263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lgn="ctr">
              <a:defRPr b="1" spc="-100" sz="3200">
                <a:latin typeface="Times New Roman"/>
                <a:ea typeface="Times New Roman"/>
                <a:cs typeface="Times New Roman"/>
                <a:sym typeface="Times New Roman"/>
              </a:defRPr>
            </a:lvl1pPr>
          </a:lstStyle>
          <a:p>
            <a:pPr/>
            <a:r>
              <a:t>Potential Amendment Titles</a:t>
            </a:r>
          </a:p>
        </p:txBody>
      </p:sp>
      <p:sp>
        <p:nvSpPr>
          <p:cNvPr id="293" name="TextShape 2"/>
          <p:cNvSpPr txBox="1"/>
          <p:nvPr/>
        </p:nvSpPr>
        <p:spPr>
          <a:xfrm>
            <a:off x="685800" y="1981080"/>
            <a:ext cx="7771680" cy="320339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5"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Motion sent to EC </a:t>
            </a:r>
          </a:p>
        </p:txBody>
      </p:sp>
      <p:sp>
        <p:nvSpPr>
          <p:cNvPr id="296" name="CustomShape 2"/>
          <p:cNvSpPr txBox="1"/>
          <p:nvPr/>
        </p:nvSpPr>
        <p:spPr>
          <a:xfrm>
            <a:off x="595439" y="1536840"/>
            <a:ext cx="8306642" cy="451176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9">
              <a:spcBef>
                <a:spcPts val="600"/>
              </a:spcBef>
              <a:buClr>
                <a:srgbClr val="000000"/>
              </a:buClr>
              <a:buSzPct val="100000"/>
              <a:buAutoNum type="arabicPeriod" startAt="1"/>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lvl="1" marL="914400" indent="-179279">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lvl="1" marL="914400" indent="-179279">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lvl="1" marL="914400" indent="-179279">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lvl="1" marL="565560" indent="-179279">
              <a:spcBef>
                <a:spcPts val="300"/>
              </a:spcBef>
              <a:buClr>
                <a:srgbClr val="000000"/>
              </a:buClr>
              <a:buSzPct val="100000"/>
              <a:buFont typeface="Verdana"/>
              <a:buChar char="−"/>
              <a:defRPr spc="-1" sz="160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9">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Scope and Goals</a:t>
            </a:r>
          </a:p>
        </p:txBody>
      </p:sp>
      <p:sp>
        <p:nvSpPr>
          <p:cNvPr id="299" name="CustomShape 2"/>
          <p:cNvSpPr txBox="1"/>
          <p:nvPr/>
        </p:nvSpPr>
        <p:spPr>
          <a:xfrm>
            <a:off x="495359" y="1523880"/>
            <a:ext cx="8152560" cy="2329270"/>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spcBef>
                <a:spcPts val="400"/>
              </a:spcBef>
              <a:defRPr b="1" spc="-1" sz="2400">
                <a:latin typeface="Times New Roman"/>
                <a:ea typeface="Times New Roman"/>
                <a:cs typeface="Times New Roman"/>
                <a:sym typeface="Times New Roman"/>
              </a:defRPr>
            </a:pPr>
            <a:r>
              <a:t>RCM SG was approved with a deadline for PAR/CSD development of July 2020</a:t>
            </a:r>
          </a:p>
          <a:p>
            <a:pPr marL="343079" indent="-342359">
              <a:spcBef>
                <a:spcPts val="400"/>
              </a:spcBef>
              <a:buClr>
                <a:srgbClr val="000000"/>
              </a:buClr>
              <a:buSzPct val="100000"/>
              <a:buFont typeface="Symbol"/>
              <a:buChar char="·"/>
              <a:defRPr spc="-1" sz="2000">
                <a:latin typeface="Times New Roman"/>
                <a:ea typeface="Times New Roman"/>
                <a:cs typeface="Times New Roman"/>
                <a:sym typeface="Times New Roman"/>
              </a:defRPr>
            </a:pPr>
            <a:r>
              <a:t>The ad hoc recommends the formation of a study group to develop 2 project proposals: 1) to address environments where non-AP STAs use random/changing MAC addresses; and 2) to improve the privacy of 802.11 users.</a:t>
            </a:r>
          </a:p>
          <a:p>
            <a:pPr marL="343079" indent="-342359">
              <a:spcBef>
                <a:spcPts val="400"/>
              </a:spcBef>
              <a:buClr>
                <a:srgbClr val="000000"/>
              </a:buClr>
              <a:buSzPct val="100000"/>
              <a:buFont typeface="Symbol"/>
              <a:buChar char="·"/>
              <a:defRPr spc="-1" sz="2000">
                <a:latin typeface="Times New Roman"/>
                <a:ea typeface="Times New Roman"/>
                <a:cs typeface="Times New Roman"/>
                <a:sym typeface="Times New Roman"/>
              </a:defRPr>
            </a:pPr>
            <a:r>
              <a:t>The intention is to work on both projects in a single 802.11 task group.</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1" name="CustomShape 1"/>
          <p:cNvSpPr txBox="1"/>
          <p:nvPr/>
        </p:nvSpPr>
        <p:spPr>
          <a:xfrm>
            <a:off x="685800" y="1981080"/>
            <a:ext cx="7771680" cy="1552412"/>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359">
              <a:spcBef>
                <a:spcPts val="400"/>
              </a:spcBef>
              <a:buClr>
                <a:srgbClr val="000000"/>
              </a:buClr>
              <a:buSzPct val="100000"/>
              <a:buFont typeface="Symbol"/>
              <a:buChar char="·"/>
              <a:defRPr b="1" spc="-1" sz="2400">
                <a:latin typeface="Times New Roman"/>
                <a:ea typeface="Times New Roman"/>
                <a:cs typeface="Times New Roman"/>
                <a:sym typeface="Times New Roman"/>
              </a:defRPr>
            </a:pPr>
            <a:r>
              <a:t>Next Telecon – September 28, 2020 Monday 10:00amEDT</a:t>
            </a:r>
          </a:p>
          <a:p>
            <a:pPr lvl="1" marL="800279" indent="-342359">
              <a:spcBef>
                <a:spcPts val="400"/>
              </a:spcBef>
              <a:buClr>
                <a:srgbClr val="000000"/>
              </a:buClr>
              <a:buSzPct val="100000"/>
              <a:buFont typeface="Symbol"/>
              <a:buChar char="-"/>
              <a:defRPr b="1" spc="-1" sz="2400">
                <a:latin typeface="Times New Roman"/>
                <a:ea typeface="Times New Roman"/>
                <a:cs typeface="Times New Roman"/>
                <a:sym typeface="Times New Roman"/>
              </a:defRPr>
            </a:pPr>
            <a:r>
              <a:t>Continued presentations/discussion</a:t>
            </a:r>
          </a:p>
          <a:p>
            <a:pPr lvl="1" marL="800279" indent="-342359">
              <a:spcBef>
                <a:spcPts val="400"/>
              </a:spcBef>
              <a:buClr>
                <a:srgbClr val="000000"/>
              </a:buClr>
              <a:buSzPct val="100000"/>
              <a:buFont typeface="Symbol"/>
              <a:buChar char="-"/>
              <a:defRPr b="1" spc="-1" sz="2400">
                <a:latin typeface="Times New Roman"/>
                <a:ea typeface="Times New Roman"/>
                <a:cs typeface="Times New Roman"/>
                <a:sym typeface="Times New Roman"/>
              </a:defRPr>
            </a:pPr>
            <a:r>
              <a:t>AOB</a:t>
            </a:r>
          </a:p>
        </p:txBody>
      </p:sp>
      <p:sp>
        <p:nvSpPr>
          <p:cNvPr id="302" name="CustomShape 2"/>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Next Teleconference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4"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Background documents</a:t>
            </a:r>
          </a:p>
        </p:txBody>
      </p:sp>
      <p:sp>
        <p:nvSpPr>
          <p:cNvPr id="305" name="CustomShape 2"/>
          <p:cNvSpPr txBox="1"/>
          <p:nvPr/>
        </p:nvSpPr>
        <p:spPr>
          <a:xfrm>
            <a:off x="685800" y="1981080"/>
            <a:ext cx="7771680" cy="3855968"/>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spc="-100" u="sng">
                <a:solidFill>
                  <a:srgbClr val="0000FF"/>
                </a:solidFill>
                <a:uFill>
                  <a:solidFill>
                    <a:srgbClr val="0000FF"/>
                  </a:solidFill>
                </a:uFill>
                <a:hlinkClick r:id="rId2" invalidUrl="" action="" tgtFrame="" tooltip="" history="1" highlightClick="0" endSnd="0"/>
              </a:rPr>
              <a:t>11-20/0192r2</a:t>
            </a:r>
          </a:p>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invalidUrl="" action="" tgtFrame="" tooltip="" history="1" highlightClick="0" endSnd="0"/>
              </a:rPr>
              <a:t>11-19/1442r9</a:t>
            </a:r>
            <a:r>
              <a:rPr b="0"/>
              <a:t> </a:t>
            </a:r>
          </a:p>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lvl="1" marL="698400" indent="-267839">
              <a:spcBef>
                <a:spcPts val="400"/>
              </a:spcBef>
              <a:buClr>
                <a:srgbClr val="000000"/>
              </a:buClr>
              <a:buSzPct val="100000"/>
              <a:buFont typeface="Symbol"/>
              <a:buChar char="-"/>
              <a:defRPr spc="-1" sz="1600">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invalidUrl="" action="" tgtFrame="" tooltip="" history="1" highlightClick="0" endSnd="0"/>
              </a:rPr>
              <a:t>11-18/1579r1</a:t>
            </a:r>
            <a:r>
              <a:t> </a:t>
            </a:r>
          </a:p>
          <a:p>
            <a:pPr lvl="1" marL="698400" indent="-267839">
              <a:spcBef>
                <a:spcPts val="400"/>
              </a:spcBef>
              <a:buClr>
                <a:srgbClr val="000000"/>
              </a:buClr>
              <a:buSzPct val="100000"/>
              <a:buFont typeface="Symbol"/>
              <a:buChar char="-"/>
              <a:defRPr spc="-1" sz="1600">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invalidUrl="" action="" tgtFrame="" tooltip="" history="1" highlightClick="0" endSnd="0"/>
              </a:rPr>
              <a:t>11-18/1988r2</a:t>
            </a:r>
            <a:r>
              <a:t> </a:t>
            </a:r>
          </a:p>
          <a:p>
            <a:pPr marL="322200" indent="-321479">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lvl="1" marL="698400" indent="-267839">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6" invalidUrl="" action="" tgtFrame="" tooltip="" history="1" highlightClick="0" endSnd="0"/>
              </a:rPr>
              <a:t>11-19-0588-02-0rcm-summary-of-discussions-on-randomized-and-changing-mac-addresses-2014-2019.odt</a:t>
            </a:r>
          </a:p>
          <a:p>
            <a:pPr lvl="1" marL="698400" indent="-267839">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6" invalidUrl="" action="" tgtFrame="" tooltip="" history="1" highlightClick="0" endSnd="0"/>
              </a:rPr>
              <a:t>11-19-0851-00-0rcm-p802-1cq-mac-address-assignment-requirements.pptx</a:t>
            </a:r>
            <a:r>
              <a:rPr u="none">
                <a:solidFill>
                  <a:srgbClr val="000000"/>
                </a:solidFill>
              </a:rPr>
              <a:t> </a:t>
            </a:r>
          </a:p>
          <a:p>
            <a:pPr lvl="1" marL="698400" indent="-267839">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7" invalidUrl="" action="" tgtFrame="" tooltip="" history="1" highlightClick="0" endSnd="0"/>
              </a:rPr>
              <a:t>11-19-0884-00-0rcm-temporary-addresses.pptx</a:t>
            </a:r>
          </a:p>
          <a:p>
            <a:pPr lvl="1" marL="698400" indent="-267839">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8" invalidUrl="" action="" tgtFrame="" tooltip="" history="1" highlightClick="0" endSnd="0"/>
              </a:rPr>
              <a:t>11-19-1027-01-0rcm-do-not-fear-random-macs.pptx</a:t>
            </a:r>
          </a:p>
          <a:p>
            <a:pPr lvl="1" marL="698400" indent="-267839">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9" invalidUrl="" action="" tgtFrame="" tooltip="" history="1" highlightClick="0" endSnd="0"/>
              </a:rPr>
              <a:t>11-19-1313-02-0rcm-pitfalls-with-address-randomization.pptx</a:t>
            </a:r>
          </a:p>
          <a:p>
            <a:pPr lvl="1" marL="698400" indent="-267839">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10" invalidUrl="" action="" tgtFrame="" tooltip="" history="1" highlightClick="0" endSnd="0"/>
              </a:rPr>
              <a:t>11-19-1314-02-0rcm-privacy-protection-in-wi-fi-analytics-systems.pptx</a:t>
            </a:r>
          </a:p>
          <a:p>
            <a:pPr lvl="1" marL="698400" indent="-267839">
              <a:spcBef>
                <a:spcPts val="300"/>
              </a:spcBef>
              <a:buClr>
                <a:srgbClr val="0000FF"/>
              </a:buClr>
              <a:buSzPct val="100000"/>
              <a:buFont typeface="Symbol"/>
              <a:buChar char="-"/>
              <a:defRPr spc="-1" sz="1500" u="sng">
                <a:solidFill>
                  <a:srgbClr val="0000FF"/>
                </a:solidFill>
                <a:latin typeface="Times New Roman"/>
                <a:ea typeface="Times New Roman"/>
                <a:cs typeface="Times New Roman"/>
                <a:sym typeface="Times New Roman"/>
              </a:defRPr>
            </a:pPr>
            <a:r>
              <a:rPr>
                <a:uFill>
                  <a:solidFill>
                    <a:srgbClr val="0000FF"/>
                  </a:solidFill>
                </a:uFill>
                <a:hlinkClick r:id="rId11" invalidUrl="" action="" tgtFrame="" tooltip="" history="1" highlightClick="0" endSnd="0"/>
              </a:rPr>
              <a:t>11-19-1320-00-0rcm-assignment-of-temporary-addresses.pptx</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Abstract</a:t>
            </a:r>
          </a:p>
        </p:txBody>
      </p:sp>
      <p:sp>
        <p:nvSpPr>
          <p:cNvPr id="265" name="CustomShape 2"/>
          <p:cNvSpPr txBox="1"/>
          <p:nvPr/>
        </p:nvSpPr>
        <p:spPr>
          <a:xfrm>
            <a:off x="685800" y="1981080"/>
            <a:ext cx="7771680" cy="1222212"/>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1639" indent="-340920" algn="ctr">
              <a:spcBef>
                <a:spcPts val="400"/>
              </a:spcBef>
              <a:defRPr b="1" spc="-1" sz="2400">
                <a:latin typeface="Times New Roman"/>
                <a:ea typeface="Times New Roman"/>
                <a:cs typeface="Times New Roman"/>
                <a:sym typeface="Times New Roman"/>
              </a:defRPr>
            </a:pPr>
            <a:r>
              <a:t>Agenda for:</a:t>
            </a:r>
          </a:p>
          <a:p>
            <a:pPr marL="341639" indent="-340920" algn="ctr">
              <a:spcBef>
                <a:spcPts val="400"/>
              </a:spcBef>
              <a:defRPr spc="-1" sz="2400"/>
            </a:pPr>
          </a:p>
          <a:p>
            <a:pPr marL="341639" indent="-340920" algn="ctr">
              <a:spcBef>
                <a:spcPts val="400"/>
              </a:spcBef>
              <a:defRPr b="1" spc="-1" sz="2400">
                <a:latin typeface="Times New Roman"/>
                <a:ea typeface="Times New Roman"/>
                <a:cs typeface="Times New Roman"/>
                <a:sym typeface="Times New Roman"/>
              </a:defRPr>
            </a:pPr>
            <a:r>
              <a:t> RCM SG, Telecons, September 2020</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7" name="CustomShape 1"/>
          <p:cNvSpPr txBox="1"/>
          <p:nvPr/>
        </p:nvSpPr>
        <p:spPr>
          <a:xfrm>
            <a:off x="685800" y="1857713"/>
            <a:ext cx="7771680" cy="1258694"/>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p>
            <a:pPr algn="ctr">
              <a:defRPr b="1" spc="-1" sz="2700">
                <a:latin typeface="Times New Roman"/>
                <a:ea typeface="Times New Roman"/>
                <a:cs typeface="Times New Roman"/>
                <a:sym typeface="Times New Roman"/>
              </a:defRPr>
            </a:pPr>
            <a:r>
              <a:t>IEEE 802.11  </a:t>
            </a:r>
            <a:br/>
            <a:r>
              <a:t>Random and Changing MAC Addresses Study Group</a:t>
            </a:r>
          </a:p>
        </p:txBody>
      </p:sp>
      <p:sp>
        <p:nvSpPr>
          <p:cNvPr id="268" name="CustomShape 2"/>
          <p:cNvSpPr txBox="1"/>
          <p:nvPr/>
        </p:nvSpPr>
        <p:spPr>
          <a:xfrm>
            <a:off x="1371599" y="3581279"/>
            <a:ext cx="6400082" cy="1567271"/>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algn="ctr">
              <a:spcBef>
                <a:spcPts val="400"/>
              </a:spcBef>
              <a:defRPr b="1" spc="-1" sz="2400">
                <a:latin typeface="Times New Roman"/>
                <a:ea typeface="Times New Roman"/>
                <a:cs typeface="Times New Roman"/>
                <a:sym typeface="Times New Roman"/>
              </a:defRPr>
            </a:pPr>
            <a:r>
              <a:t>Agenda</a:t>
            </a:r>
          </a:p>
          <a:p>
            <a:pPr algn="ctr">
              <a:spcBef>
                <a:spcPts val="400"/>
              </a:spcBef>
              <a:defRPr b="1" spc="-1" sz="2400">
                <a:latin typeface="Times New Roman"/>
                <a:ea typeface="Times New Roman"/>
                <a:cs typeface="Times New Roman"/>
                <a:sym typeface="Times New Roman"/>
              </a:defRPr>
            </a:pPr>
            <a:r>
              <a:t>September 2020 Teleconferences</a:t>
            </a:r>
          </a:p>
          <a:p>
            <a:pPr algn="ctr">
              <a:spcBef>
                <a:spcPts val="400"/>
              </a:spcBef>
              <a:defRPr spc="-1" sz="2400"/>
            </a:pPr>
          </a:p>
          <a:p>
            <a:pPr algn="ctr">
              <a:spcBef>
                <a:spcPts val="400"/>
              </a:spcBef>
              <a:defRPr b="1" spc="-1" sz="2000">
                <a:latin typeface="Times New Roman"/>
                <a:ea typeface="Times New Roman"/>
                <a:cs typeface="Times New Roman"/>
                <a:sym typeface="Times New Roman"/>
              </a:defRPr>
            </a:pPr>
            <a:r>
              <a:t>Chair: Carol Ansley (self)</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CustomShape 1"/>
          <p:cNvSpPr txBox="1"/>
          <p:nvPr/>
        </p:nvSpPr>
        <p:spPr>
          <a:xfrm>
            <a:off x="685800" y="2592482"/>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Thursday, September 17, 2020</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2"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Call for Secretary</a:t>
            </a:r>
          </a:p>
        </p:txBody>
      </p:sp>
      <p:sp>
        <p:nvSpPr>
          <p:cNvPr id="273" name="CustomShape 2"/>
          <p:cNvSpPr txBox="1"/>
          <p:nvPr/>
        </p:nvSpPr>
        <p:spPr>
          <a:xfrm>
            <a:off x="685800" y="1981080"/>
            <a:ext cx="7771680" cy="483454"/>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lvl1pPr marL="343080" indent="-342359">
              <a:spcBef>
                <a:spcPts val="600"/>
              </a:spcBef>
              <a:buClr>
                <a:srgbClr val="000000"/>
              </a:buClr>
              <a:buSzPct val="100000"/>
              <a:buFont typeface="Symbol"/>
              <a:buChar char="·"/>
              <a:defRPr b="1" spc="-1" sz="2800">
                <a:latin typeface="Times New Roman"/>
                <a:ea typeface="Times New Roman"/>
                <a:cs typeface="Times New Roman"/>
                <a:sym typeface="Times New Roman"/>
              </a:defRPr>
            </a:lvl1pPr>
          </a:lstStyle>
          <a:p>
            <a:pPr/>
            <a:r>
              <a:t>Volunteers?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5"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Attendance, etc.</a:t>
            </a:r>
          </a:p>
        </p:txBody>
      </p:sp>
      <p:sp>
        <p:nvSpPr>
          <p:cNvPr id="276" name="CustomShape 2"/>
          <p:cNvSpPr txBox="1"/>
          <p:nvPr/>
        </p:nvSpPr>
        <p:spPr>
          <a:xfrm>
            <a:off x="685800" y="1981080"/>
            <a:ext cx="7771680" cy="1666713"/>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359">
              <a:spcBef>
                <a:spcPts val="600"/>
              </a:spcBef>
              <a:buClr>
                <a:srgbClr val="000000"/>
              </a:buClr>
              <a:buSzPct val="100000"/>
              <a:buFont typeface="Symbol"/>
              <a:buChar char="·"/>
              <a:defRPr b="1" spc="-1" sz="2800">
                <a:latin typeface="Times New Roman"/>
                <a:ea typeface="Times New Roman"/>
                <a:cs typeface="Times New Roman"/>
                <a:sym typeface="Times New Roman"/>
              </a:defRPr>
            </a:pPr>
            <a:r>
              <a:t>Reminders to attendees:</a:t>
            </a:r>
          </a:p>
          <a:p>
            <a:pPr lvl="1" marL="743040" indent="-285119">
              <a:spcBef>
                <a:spcPts val="400"/>
              </a:spcBef>
              <a:buClr>
                <a:srgbClr val="000000"/>
              </a:buClr>
              <a:buSzPct val="100000"/>
              <a:buFont typeface="Symbol"/>
              <a:buChar char="-"/>
              <a:defRPr spc="-1" sz="2400">
                <a:latin typeface="Times New Roman"/>
                <a:ea typeface="Times New Roman"/>
                <a:cs typeface="Times New Roman"/>
                <a:sym typeface="Times New Roman"/>
              </a:defRPr>
            </a:pPr>
            <a:r>
              <a:t>Sign in for attendance tracking in minutes</a:t>
            </a:r>
          </a:p>
          <a:p>
            <a:pPr lvl="1" marL="743040" indent="-285119">
              <a:spcBef>
                <a:spcPts val="400"/>
              </a:spcBef>
              <a:buClr>
                <a:srgbClr val="000000"/>
              </a:buClr>
              <a:buSzPct val="100000"/>
              <a:buFont typeface="Symbol"/>
              <a:buChar char="-"/>
              <a:defRPr spc="-1" sz="2400">
                <a:latin typeface="Times New Roman"/>
                <a:ea typeface="Times New Roman"/>
                <a:cs typeface="Times New Roman"/>
                <a:sym typeface="Times New Roman"/>
              </a:defRPr>
            </a:pPr>
            <a:r>
              <a:t>Noises off</a:t>
            </a:r>
          </a:p>
          <a:p>
            <a:pPr lvl="1" marL="743040" indent="-285119">
              <a:spcBef>
                <a:spcPts val="400"/>
              </a:spcBef>
              <a:buClr>
                <a:srgbClr val="000000"/>
              </a:buClr>
              <a:buSzPct val="100000"/>
              <a:buFont typeface="Symbol"/>
              <a:buChar char="-"/>
              <a:defRPr spc="-1" sz="2400">
                <a:latin typeface="Times New Roman"/>
                <a:ea typeface="Times New Roman"/>
                <a:cs typeface="Times New Roman"/>
                <a:sym typeface="Times New Roman"/>
              </a:defRPr>
            </a:pPr>
            <a:r>
              <a:t>No recordings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CustomShape 1"/>
          <p:cNvSpPr txBox="1"/>
          <p:nvPr/>
        </p:nvSpPr>
        <p:spPr>
          <a:xfrm>
            <a:off x="685800" y="916322"/>
            <a:ext cx="7771680" cy="546236"/>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nchor="ctr">
            <a:spAutoFit/>
          </a:bodyPr>
          <a:lstStyle>
            <a:lvl1pPr algn="ctr">
              <a:defRPr b="1" spc="-1" sz="3200">
                <a:latin typeface="Times New Roman"/>
                <a:ea typeface="Times New Roman"/>
                <a:cs typeface="Times New Roman"/>
                <a:sym typeface="Times New Roman"/>
              </a:defRPr>
            </a:lvl1pPr>
          </a:lstStyle>
          <a:p>
            <a:pPr/>
            <a:r>
              <a:t>Participation in IEEE 802 Meetings</a:t>
            </a:r>
          </a:p>
        </p:txBody>
      </p:sp>
      <p:sp>
        <p:nvSpPr>
          <p:cNvPr id="279" name="CustomShape 2"/>
          <p:cNvSpPr txBox="1"/>
          <p:nvPr/>
        </p:nvSpPr>
        <p:spPr>
          <a:xfrm>
            <a:off x="609480" y="1523880"/>
            <a:ext cx="7923959" cy="469578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22200" indent="-318239">
              <a:spcBef>
                <a:spcPts val="600"/>
              </a:spcBef>
              <a:defRPr b="1" spc="-1" sz="1600">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22200" indent="-318239">
              <a:spcBef>
                <a:spcPts val="600"/>
              </a:spcBef>
              <a:defRPr b="1" i="1" spc="-1" sz="1400">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invalidUrl="" action="" tgtFrame="" tooltip="" history="1" highlightClick="0" endSnd="0"/>
              </a:rPr>
              <a:t>https://standards.ieee.org/develop/policies/bylaws/sb_bylaws.pdf</a:t>
            </a:r>
            <a:r>
              <a:rPr i="0" u="sng">
                <a:solidFill>
                  <a:srgbClr val="CCCCFF"/>
                </a:solidFill>
              </a:rPr>
              <a:t> </a:t>
            </a:r>
            <a:r>
              <a:rPr i="0"/>
              <a:t>section 5.2.1)</a:t>
            </a:r>
          </a:p>
          <a:p>
            <a:pPr marL="322200" indent="-318239">
              <a:spcBef>
                <a:spcPts val="600"/>
              </a:spcBef>
              <a:defRPr b="1" spc="-1" sz="1400">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22200" indent="-318239">
              <a:spcBef>
                <a:spcPts val="600"/>
              </a:spcBef>
              <a:defRPr b="1" spc="-1" sz="1400">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22200" indent="-318239">
              <a:spcBef>
                <a:spcPts val="600"/>
              </a:spcBef>
              <a:defRPr b="1" spc="-1" sz="1400">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invalidUrl="" action="" tgtFrame="" tooltip="" history="1" highlightClick="0" endSnd="0"/>
              </a:rPr>
              <a:t>https://standards.ieee.org/develop/policies/bylaws/sb_bylaws.pdf </a:t>
            </a:r>
            <a:r>
              <a:t>section 5.2.1.3 and the IEEE 802 LMSC Working Group Policies and Procedures, subclause 3.4.1 “Chair”, list item x.</a:t>
            </a:r>
          </a:p>
          <a:p>
            <a:pPr marL="322200" indent="-318239">
              <a:spcBef>
                <a:spcPts val="600"/>
              </a:spcBef>
              <a:defRPr b="1" spc="-1" sz="1600">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22200" indent="-318239" algn="ctr">
              <a:spcBef>
                <a:spcPts val="600"/>
              </a:spcBef>
              <a:defRPr b="1" spc="-1" sz="1200">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invalidUrl="" action="" tgtFrame="" tooltip="" history="1" highlightClick="0" endSnd="0"/>
              </a:rPr>
              <a:t>http://www.ieee802.org/devdocs.shtml</a:t>
            </a:r>
            <a: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CustomShape 1"/>
          <p:cNvSpPr txBox="1"/>
          <p:nvPr/>
        </p:nvSpPr>
        <p:spPr>
          <a:xfrm>
            <a:off x="380880" y="869882"/>
            <a:ext cx="8457480" cy="544796"/>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u="sng">
                <a:latin typeface="Times New Roman"/>
                <a:ea typeface="Times New Roman"/>
                <a:cs typeface="Times New Roman"/>
                <a:sym typeface="Times New Roman"/>
              </a:defRPr>
            </a:lvl1pPr>
          </a:lstStyle>
          <a:p>
            <a:pPr/>
            <a:r>
              <a:t>Other Guidelines for IEEE WG Meetings</a:t>
            </a:r>
          </a:p>
        </p:txBody>
      </p:sp>
      <p:sp>
        <p:nvSpPr>
          <p:cNvPr id="282" name="CustomShape 2"/>
          <p:cNvSpPr txBox="1"/>
          <p:nvPr/>
        </p:nvSpPr>
        <p:spPr>
          <a:xfrm>
            <a:off x="579240" y="1676519"/>
            <a:ext cx="8137439" cy="382512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80000"/>
              </a:lnSpc>
              <a:spcBef>
                <a:spcPts val="400"/>
              </a:spcBef>
              <a:defRPr spc="-1"/>
            </a:pPr>
          </a:p>
          <a:p>
            <a:pPr marL="230039" indent="-229319">
              <a:lnSpc>
                <a:spcPct val="80000"/>
              </a:lnSpc>
              <a:spcBef>
                <a:spcPts val="700"/>
              </a:spcBef>
              <a:buClr>
                <a:srgbClr val="000099"/>
              </a:buClr>
              <a:buSzPct val="50000"/>
              <a:buFont typeface="Arial"/>
              <a:buChar char="•"/>
              <a:defRPr b="1" spc="-1">
                <a:solidFill>
                  <a:srgbClr val="000099"/>
                </a:solidFill>
              </a:defRPr>
            </a:pPr>
            <a:r>
              <a:t>All IEEE-SA standards meetings shall be conducted in compliance with all applicable laws, including antitrust and competition laws. </a:t>
            </a:r>
          </a:p>
          <a:p>
            <a:pPr lvl="1" marL="630360" indent="-285119">
              <a:lnSpc>
                <a:spcPct val="80000"/>
              </a:lnSpc>
              <a:spcBef>
                <a:spcPts val="700"/>
              </a:spcBef>
              <a:buClr>
                <a:srgbClr val="000099"/>
              </a:buClr>
              <a:buSzPct val="50000"/>
              <a:buFont typeface="Arial"/>
              <a:buChar char="•"/>
              <a:defRPr b="1" spc="-1" sz="1600">
                <a:solidFill>
                  <a:srgbClr val="000099"/>
                </a:solidFill>
              </a:defRPr>
            </a:pPr>
            <a:r>
              <a:t>Don’t discuss the interpretation, validity, or essentiality of patents/patent claims. </a:t>
            </a:r>
          </a:p>
          <a:p>
            <a:pPr lvl="1" marL="630360" indent="-285119">
              <a:lnSpc>
                <a:spcPct val="80000"/>
              </a:lnSpc>
              <a:spcBef>
                <a:spcPts val="700"/>
              </a:spcBef>
              <a:buClr>
                <a:srgbClr val="000099"/>
              </a:buClr>
              <a:buSzPct val="50000"/>
              <a:buFont typeface="Arial"/>
              <a:buChar char="•"/>
              <a:defRPr b="1" spc="-1" sz="1600">
                <a:solidFill>
                  <a:srgbClr val="000099"/>
                </a:solidFill>
              </a:defRPr>
            </a:pPr>
            <a:r>
              <a:t>Don’t discuss specific license rates, terms, or conditions.</a:t>
            </a:r>
          </a:p>
          <a:p>
            <a:pPr lvl="2" marL="1143000" indent="-227879">
              <a:lnSpc>
                <a:spcPct val="80000"/>
              </a:lnSpc>
              <a:spcBef>
                <a:spcPts val="600"/>
              </a:spcBef>
              <a:buClr>
                <a:srgbClr val="000099"/>
              </a:buClr>
              <a:buSzPct val="50000"/>
              <a:buFont typeface="Symbol"/>
              <a:buChar char="·"/>
              <a:defRPr spc="-1" sz="1400">
                <a:solidFill>
                  <a:srgbClr val="000099"/>
                </a:solidFill>
              </a:defRPr>
            </a:pPr>
            <a:r>
              <a:t>Relative costs, including licensing costs of essential patent claims, of different technical approaches may be discussed in standards development meetings. </a:t>
            </a:r>
          </a:p>
          <a:p>
            <a:pPr lvl="3" marL="1600200" indent="-227879">
              <a:lnSpc>
                <a:spcPct val="80000"/>
              </a:lnSpc>
              <a:spcBef>
                <a:spcPts val="600"/>
              </a:spcBef>
              <a:buClr>
                <a:srgbClr val="000099"/>
              </a:buClr>
              <a:buSzPct val="50000"/>
              <a:buFont typeface="Arial"/>
              <a:buChar char="•"/>
              <a:defRPr spc="-1" sz="1400">
                <a:solidFill>
                  <a:srgbClr val="000099"/>
                </a:solidFill>
              </a:defRPr>
            </a:pPr>
            <a:r>
              <a:t>Technical considerations remain primary focus</a:t>
            </a:r>
          </a:p>
          <a:p>
            <a:pPr lvl="1" marL="630360" indent="-285119">
              <a:lnSpc>
                <a:spcPct val="80000"/>
              </a:lnSpc>
              <a:spcBef>
                <a:spcPts val="700"/>
              </a:spcBef>
              <a:buClr>
                <a:srgbClr val="000099"/>
              </a:buClr>
              <a:buSzPct val="50000"/>
              <a:buFont typeface="Arial"/>
              <a:buChar char="•"/>
              <a:defRPr b="1" spc="-1" sz="1600">
                <a:solidFill>
                  <a:srgbClr val="000099"/>
                </a:solidFill>
              </a:defRPr>
            </a:pPr>
            <a:r>
              <a:t>Don’t discuss or engage in the fixing of product prices, allocation of customers, or division of sales markets.</a:t>
            </a:r>
          </a:p>
          <a:p>
            <a:pPr lvl="1" marL="630360" indent="-285119">
              <a:lnSpc>
                <a:spcPct val="80000"/>
              </a:lnSpc>
              <a:spcBef>
                <a:spcPts val="700"/>
              </a:spcBef>
              <a:buClr>
                <a:srgbClr val="000099"/>
              </a:buClr>
              <a:buSzPct val="50000"/>
              <a:buFont typeface="Arial"/>
              <a:buChar char="•"/>
              <a:defRPr b="1" spc="-1" sz="1600">
                <a:solidFill>
                  <a:srgbClr val="000099"/>
                </a:solidFill>
              </a:defRPr>
            </a:pPr>
            <a:r>
              <a:t>Don’t discuss the status or substance of ongoing or threatened litigation.</a:t>
            </a:r>
          </a:p>
          <a:p>
            <a:pPr lvl="1" marL="630360" indent="-285119">
              <a:lnSpc>
                <a:spcPct val="80000"/>
              </a:lnSpc>
              <a:spcBef>
                <a:spcPts val="700"/>
              </a:spcBef>
              <a:buClr>
                <a:srgbClr val="000099"/>
              </a:buClr>
              <a:buSzPct val="50000"/>
              <a:buFont typeface="Arial"/>
              <a:buChar char="•"/>
              <a:defRPr b="1" spc="-1" sz="1600">
                <a:solidFill>
                  <a:srgbClr val="000099"/>
                </a:solidFill>
              </a:defRPr>
            </a:pPr>
            <a:r>
              <a:t>Don’t be silent if inappropriate topics are discussed … do formally object.</a:t>
            </a:r>
          </a:p>
          <a:p>
            <a:pPr marL="228600" indent="-227880" algn="ctr">
              <a:lnSpc>
                <a:spcPct val="80000"/>
              </a:lnSpc>
              <a:spcBef>
                <a:spcPts val="200"/>
              </a:spcBef>
              <a:defRPr b="1" spc="-1" sz="1000">
                <a:solidFill>
                  <a:srgbClr val="000099"/>
                </a:solidFill>
              </a:defRPr>
            </a:pPr>
            <a:r>
              <a:t>---------------------------------------------------------------   </a:t>
            </a:r>
          </a:p>
          <a:p>
            <a:pPr marL="228600" indent="-227880" algn="ctr">
              <a:lnSpc>
                <a:spcPct val="80000"/>
              </a:lnSpc>
              <a:spcBef>
                <a:spcPts val="200"/>
              </a:spcBef>
              <a:defRPr b="1" spc="-1" sz="1200">
                <a:solidFill>
                  <a:srgbClr val="000099"/>
                </a:solidFil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CustomShape 1"/>
          <p:cNvSpPr txBox="1"/>
          <p:nvPr/>
        </p:nvSpPr>
        <p:spPr>
          <a:xfrm>
            <a:off x="685800" y="946201"/>
            <a:ext cx="7771680" cy="544797"/>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nchor="ctr">
            <a:spAutoFit/>
          </a:bodyPr>
          <a:lstStyle>
            <a:lvl1pPr algn="ctr">
              <a:defRPr b="1" spc="-1" sz="3200">
                <a:latin typeface="Times New Roman"/>
                <a:ea typeface="Times New Roman"/>
                <a:cs typeface="Times New Roman"/>
                <a:sym typeface="Times New Roman"/>
              </a:defRPr>
            </a:lvl1pPr>
          </a:lstStyle>
          <a:p>
            <a:pPr/>
            <a:r>
              <a:t>Study group operating rules</a:t>
            </a:r>
          </a:p>
        </p:txBody>
      </p:sp>
      <p:sp>
        <p:nvSpPr>
          <p:cNvPr id="285" name="CustomShape 2"/>
          <p:cNvSpPr txBox="1"/>
          <p:nvPr/>
        </p:nvSpPr>
        <p:spPr>
          <a:xfrm>
            <a:off x="685800" y="1981080"/>
            <a:ext cx="7771680" cy="2744054"/>
          </a:xfrm>
          <a:prstGeom prst="rect">
            <a:avLst/>
          </a:prstGeom>
          <a:ln w="12700">
            <a:miter lim="400000"/>
          </a:ln>
          <a:extLst>
            <a:ext uri="{C572A759-6A51-4108-AA02-DFA0A04FC94B}">
              <ma14:wrappingTextBoxFlag xmlns:ma14="http://schemas.microsoft.com/office/mac/drawingml/2011/main" val="1"/>
            </a:ext>
          </a:extLst>
        </p:spPr>
        <p:txBody>
          <a:bodyPr lIns="46079" tIns="46079" rIns="46079" bIns="46079">
            <a:spAutoFit/>
          </a:bodyPr>
          <a:lstStyle/>
          <a:p>
            <a:pPr marL="343080" indent="-342359">
              <a:spcBef>
                <a:spcPts val="600"/>
              </a:spcBef>
              <a:buClr>
                <a:srgbClr val="000000"/>
              </a:buClr>
              <a:buSzPct val="100000"/>
              <a:buFont typeface="Symbol"/>
              <a:buChar char="·"/>
              <a:defRPr b="1" spc="-1" sz="2800">
                <a:latin typeface="Times New Roman"/>
                <a:ea typeface="Times New Roman"/>
                <a:cs typeface="Times New Roman"/>
                <a:sym typeface="Times New Roman"/>
              </a:defRPr>
            </a:pPr>
            <a:r>
              <a:t>Will follow operating manual for study groups</a:t>
            </a:r>
          </a:p>
          <a:p>
            <a:pPr lvl="1" marL="800279" indent="-342359">
              <a:spcBef>
                <a:spcPts val="600"/>
              </a:spcBef>
              <a:buClr>
                <a:srgbClr val="000000"/>
              </a:buClr>
              <a:buSzPct val="100000"/>
              <a:buFont typeface="Symbol"/>
              <a:buChar char="-"/>
              <a:defRPr b="1" spc="-1" sz="2800">
                <a:latin typeface="Times New Roman"/>
                <a:ea typeface="Times New Roman"/>
                <a:cs typeface="Times New Roman"/>
                <a:sym typeface="Times New Roman"/>
              </a:defRPr>
            </a:pPr>
            <a:r>
              <a:t>Purpose: to create PAR/CSD as authorized by 802 EC for study group</a:t>
            </a:r>
          </a:p>
          <a:p>
            <a:pPr marL="343080" indent="-342359">
              <a:spcBef>
                <a:spcPts val="600"/>
              </a:spcBef>
              <a:buClr>
                <a:srgbClr val="000000"/>
              </a:buClr>
              <a:buSzPct val="100000"/>
              <a:buFont typeface="Symbol"/>
              <a:buChar char="·"/>
              <a:defRPr b="1" spc="-1" sz="2800">
                <a:latin typeface="Times New Roman"/>
                <a:ea typeface="Times New Roman"/>
                <a:cs typeface="Times New Roman"/>
                <a:sym typeface="Times New Roman"/>
              </a:defRPr>
            </a:pPr>
            <a:r>
              <a:t>No motions for the time being (straw polls are okay)</a:t>
            </a:r>
          </a:p>
          <a:p>
            <a:pPr marL="343080" indent="-342359">
              <a:spcBef>
                <a:spcPts val="600"/>
              </a:spcBef>
              <a:buClr>
                <a:srgbClr val="000000"/>
              </a:buClr>
              <a:buSzPct val="100000"/>
              <a:buFont typeface="Symbol"/>
              <a:buChar char="·"/>
              <a:defRPr b="1" spc="-1" sz="2800">
                <a:latin typeface="Times New Roman"/>
                <a:ea typeface="Times New Roman"/>
                <a:cs typeface="Times New Roman"/>
                <a:sym typeface="Times New Roman"/>
              </a:defRPr>
            </a:pPr>
            <a:r>
              <a:t>Attendance is taken for minutes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800000"/>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miter lim="8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miter lim="800000"/>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