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56" name="Shape 256"/>
          <p:cNvSpPr/>
          <p:nvPr>
            <p:ph type="sldImg"/>
          </p:nvPr>
        </p:nvSpPr>
        <p:spPr>
          <a:xfrm>
            <a:off x="1143000" y="685800"/>
            <a:ext cx="4572000" cy="3429000"/>
          </a:xfrm>
          <a:prstGeom prst="rect">
            <a:avLst/>
          </a:prstGeom>
        </p:spPr>
        <p:txBody>
          <a:bodyPr/>
          <a:lstStyle/>
          <a:p>
            <a:pPr/>
          </a:p>
        </p:txBody>
      </p:sp>
      <p:sp>
        <p:nvSpPr>
          <p:cNvPr id="257" name="Shape 25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Helvetica Neue"/>
      </a:defRPr>
    </a:lvl1pPr>
    <a:lvl2pPr indent="228600" latinLnBrk="0">
      <a:defRPr sz="1200">
        <a:latin typeface="+mn-lt"/>
        <a:ea typeface="+mn-ea"/>
        <a:cs typeface="+mn-cs"/>
        <a:sym typeface="Helvetica Neue"/>
      </a:defRPr>
    </a:lvl2pPr>
    <a:lvl3pPr indent="457200" latinLnBrk="0">
      <a:defRPr sz="1200">
        <a:latin typeface="+mn-lt"/>
        <a:ea typeface="+mn-ea"/>
        <a:cs typeface="+mn-cs"/>
        <a:sym typeface="Helvetica Neue"/>
      </a:defRPr>
    </a:lvl3pPr>
    <a:lvl4pPr indent="685800" latinLnBrk="0">
      <a:defRPr sz="1200">
        <a:latin typeface="+mn-lt"/>
        <a:ea typeface="+mn-ea"/>
        <a:cs typeface="+mn-cs"/>
        <a:sym typeface="Helvetica Neue"/>
      </a:defRPr>
    </a:lvl4pPr>
    <a:lvl5pPr indent="914400" latinLnBrk="0">
      <a:defRPr sz="1200">
        <a:latin typeface="+mn-lt"/>
        <a:ea typeface="+mn-ea"/>
        <a:cs typeface="+mn-cs"/>
        <a:sym typeface="Helvetica Neue"/>
      </a:defRPr>
    </a:lvl5pPr>
    <a:lvl6pPr indent="1143000" latinLnBrk="0">
      <a:defRPr sz="1200">
        <a:latin typeface="+mn-lt"/>
        <a:ea typeface="+mn-ea"/>
        <a:cs typeface="+mn-cs"/>
        <a:sym typeface="Helvetica Neue"/>
      </a:defRPr>
    </a:lvl6pPr>
    <a:lvl7pPr indent="1371600" latinLnBrk="0">
      <a:defRPr sz="1200">
        <a:latin typeface="+mn-lt"/>
        <a:ea typeface="+mn-ea"/>
        <a:cs typeface="+mn-cs"/>
        <a:sym typeface="Helvetica Neue"/>
      </a:defRPr>
    </a:lvl7pPr>
    <a:lvl8pPr indent="1600200" latinLnBrk="0">
      <a:defRPr sz="1200">
        <a:latin typeface="+mn-lt"/>
        <a:ea typeface="+mn-ea"/>
        <a:cs typeface="+mn-cs"/>
        <a:sym typeface="Helvetica Neue"/>
      </a:defRPr>
    </a:lvl8pPr>
    <a:lvl9pPr indent="1828800" latinLnBrk="0">
      <a:defRPr sz="1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101"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102" name="Body Level One…"/>
          <p:cNvSpPr txBox="1"/>
          <p:nvPr>
            <p:ph type="body" sz="half" idx="1"/>
          </p:nvPr>
        </p:nvSpPr>
        <p:spPr>
          <a:xfrm>
            <a:off x="685800" y="1981080"/>
            <a:ext cx="7772041" cy="1962361"/>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3" name="PlaceHolder 3"/>
          <p:cNvSpPr/>
          <p:nvPr>
            <p:ph type="body" sz="half" idx="21"/>
          </p:nvPr>
        </p:nvSpPr>
        <p:spPr>
          <a:xfrm>
            <a:off x="685799" y="4130280"/>
            <a:ext cx="7772042" cy="1962361"/>
          </a:xfrm>
          <a:prstGeom prst="rect">
            <a:avLst/>
          </a:prstGeom>
        </p:spPr>
        <p:txBody>
          <a:bodyPr lIns="0" tIns="0" rIns="0" bIns="0">
            <a:normAutofit fontScale="100000" lnSpcReduction="0"/>
          </a:bodyPr>
          <a:lstStyle/>
          <a:p>
            <a:pPr>
              <a:defRPr spc="-100"/>
            </a:pP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111"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112"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13"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14" name="PlaceHolder 4"/>
          <p:cNvSpPr/>
          <p:nvPr/>
        </p:nvSpPr>
        <p:spPr>
          <a:xfrm>
            <a:off x="685800" y="4130280"/>
            <a:ext cx="3792600"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15" name="PlaceHolder 5"/>
          <p:cNvSpPr/>
          <p:nvPr>
            <p:ph type="body" sz="quarter" idx="21"/>
          </p:nvPr>
        </p:nvSpPr>
        <p:spPr>
          <a:xfrm>
            <a:off x="4668480" y="4130280"/>
            <a:ext cx="3792601" cy="1962361"/>
          </a:xfrm>
          <a:prstGeom prst="rect">
            <a:avLst/>
          </a:prstGeom>
        </p:spPr>
        <p:txBody>
          <a:bodyPr lIns="0" tIns="0" rIns="0" bIns="0">
            <a:normAutofit fontScale="100000" lnSpcReduction="0"/>
          </a:bodyPr>
          <a:lstStyle/>
          <a:p>
            <a:pPr>
              <a:defRPr spc="-100"/>
            </a:pPr>
          </a:p>
        </p:txBody>
      </p:sp>
      <p:sp>
        <p:nvSpPr>
          <p:cNvPr id="1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123"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124" name="Body Level One…"/>
          <p:cNvSpPr txBox="1"/>
          <p:nvPr>
            <p:ph type="body" sz="quarter" idx="1"/>
          </p:nvPr>
        </p:nvSpPr>
        <p:spPr>
          <a:xfrm>
            <a:off x="685800" y="1981080"/>
            <a:ext cx="2502361" cy="1962361"/>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25" name="PlaceHolder 3"/>
          <p:cNvSpPr/>
          <p:nvPr/>
        </p:nvSpPr>
        <p:spPr>
          <a:xfrm>
            <a:off x="3313800" y="1981080"/>
            <a:ext cx="250236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26" name="PlaceHolder 4"/>
          <p:cNvSpPr/>
          <p:nvPr/>
        </p:nvSpPr>
        <p:spPr>
          <a:xfrm>
            <a:off x="5941440" y="1981080"/>
            <a:ext cx="250236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27" name="PlaceHolder 5"/>
          <p:cNvSpPr/>
          <p:nvPr/>
        </p:nvSpPr>
        <p:spPr>
          <a:xfrm>
            <a:off x="685799" y="4130280"/>
            <a:ext cx="2502362"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28" name="PlaceHolder 6"/>
          <p:cNvSpPr/>
          <p:nvPr/>
        </p:nvSpPr>
        <p:spPr>
          <a:xfrm>
            <a:off x="3313800" y="4130280"/>
            <a:ext cx="250236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129" name="PlaceHolder 7"/>
          <p:cNvSpPr/>
          <p:nvPr>
            <p:ph type="body" sz="quarter" idx="21"/>
          </p:nvPr>
        </p:nvSpPr>
        <p:spPr>
          <a:xfrm>
            <a:off x="5941440" y="4130280"/>
            <a:ext cx="2502361" cy="1962361"/>
          </a:xfrm>
          <a:prstGeom prst="rect">
            <a:avLst/>
          </a:prstGeom>
        </p:spPr>
        <p:txBody>
          <a:bodyPr lIns="0" tIns="0" rIns="0" bIns="0">
            <a:normAutofit fontScale="100000" lnSpcReduction="0"/>
          </a:bodyPr>
          <a:lstStyle/>
          <a:p>
            <a:pPr>
              <a:defRPr spc="-100"/>
            </a:pPr>
          </a:p>
        </p:txBody>
      </p:sp>
      <p:sp>
        <p:nvSpPr>
          <p:cNvPr id="1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44"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145" name="Body Level One…"/>
          <p:cNvSpPr txBox="1"/>
          <p:nvPr>
            <p:ph type="body" idx="1"/>
          </p:nvPr>
        </p:nvSpPr>
        <p:spPr>
          <a:xfrm>
            <a:off x="685800" y="1981080"/>
            <a:ext cx="7772041" cy="4114440"/>
          </a:xfrm>
          <a:prstGeom prst="rect">
            <a:avLst/>
          </a:prstGeom>
        </p:spPr>
        <p:txBody>
          <a:bodyPr lIns="0" tIns="0" rIns="0" bIns="0" anchor="ctr">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153"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154" name="Body Level One…"/>
          <p:cNvSpPr txBox="1"/>
          <p:nvPr>
            <p:ph type="body" idx="1"/>
          </p:nvPr>
        </p:nvSpPr>
        <p:spPr>
          <a:xfrm>
            <a:off x="685800" y="1981080"/>
            <a:ext cx="7772041" cy="4114440"/>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162"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163" name="Body Level One…"/>
          <p:cNvSpPr txBox="1"/>
          <p:nvPr>
            <p:ph type="body" sz="half" idx="1"/>
          </p:nvPr>
        </p:nvSpPr>
        <p:spPr>
          <a:xfrm>
            <a:off x="685800" y="1981080"/>
            <a:ext cx="3792600" cy="4114440"/>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64" name="PlaceHolder 3"/>
          <p:cNvSpPr/>
          <p:nvPr>
            <p:ph type="body" sz="half" idx="21"/>
          </p:nvPr>
        </p:nvSpPr>
        <p:spPr>
          <a:xfrm>
            <a:off x="4668480" y="1981080"/>
            <a:ext cx="3792601" cy="411444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1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172"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1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180" name="Body Level One…"/>
          <p:cNvSpPr txBox="1"/>
          <p:nvPr>
            <p:ph type="body" idx="1"/>
          </p:nvPr>
        </p:nvSpPr>
        <p:spPr>
          <a:xfrm>
            <a:off x="685800" y="685800"/>
            <a:ext cx="7772041" cy="4944241"/>
          </a:xfrm>
          <a:prstGeom prst="rect">
            <a:avLst/>
          </a:prstGeom>
        </p:spPr>
        <p:txBody>
          <a:bodyPr lIns="0" tIns="0" rIns="0" bIns="0" anchor="ctr">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188"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189"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190" name="PlaceHolder 3"/>
          <p:cNvSpPr/>
          <p:nvPr/>
        </p:nvSpPr>
        <p:spPr>
          <a:xfrm>
            <a:off x="4668480" y="1981080"/>
            <a:ext cx="3792601" cy="4114441"/>
          </a:xfrm>
          <a:prstGeom prst="rect">
            <a:avLst/>
          </a:prstGeom>
          <a:ln w="12700">
            <a:miter lim="400000"/>
          </a:ln>
        </p:spPr>
        <p:txBody>
          <a:bodyPr lIns="0" tIns="0" rIns="0" bIns="0">
            <a:normAutofit fontScale="100000" lnSpcReduction="0"/>
          </a:bodyPr>
          <a:lstStyle/>
          <a:p>
            <a:pPr/>
          </a:p>
        </p:txBody>
      </p:sp>
      <p:sp>
        <p:nvSpPr>
          <p:cNvPr id="191" name="PlaceHolder 4"/>
          <p:cNvSpPr/>
          <p:nvPr>
            <p:ph type="body" sz="quarter" idx="21"/>
          </p:nvPr>
        </p:nvSpPr>
        <p:spPr>
          <a:xfrm>
            <a:off x="685800" y="4130280"/>
            <a:ext cx="3792600"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1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24"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25" name="Body Level One…"/>
          <p:cNvSpPr txBox="1"/>
          <p:nvPr>
            <p:ph type="body" idx="1"/>
          </p:nvPr>
        </p:nvSpPr>
        <p:spPr>
          <a:xfrm>
            <a:off x="685800" y="1981080"/>
            <a:ext cx="7772041" cy="4114440"/>
          </a:xfrm>
          <a:prstGeom prst="rect">
            <a:avLst/>
          </a:prstGeom>
        </p:spPr>
        <p:txBody>
          <a:bodyPr lIns="0" tIns="0" rIns="0" bIns="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199"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200" name="Body Level One…"/>
          <p:cNvSpPr txBox="1"/>
          <p:nvPr>
            <p:ph type="body" sz="half" idx="1"/>
          </p:nvPr>
        </p:nvSpPr>
        <p:spPr>
          <a:xfrm>
            <a:off x="685800" y="1981080"/>
            <a:ext cx="3792600" cy="4114440"/>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01"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a:p>
        </p:txBody>
      </p:sp>
      <p:sp>
        <p:nvSpPr>
          <p:cNvPr id="202" name="PlaceHolder 4"/>
          <p:cNvSpPr/>
          <p:nvPr>
            <p:ph type="body" sz="quarter" idx="21"/>
          </p:nvPr>
        </p:nvSpPr>
        <p:spPr>
          <a:xfrm>
            <a:off x="4668480" y="4130280"/>
            <a:ext cx="3792601"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2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210"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211"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12"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a:p>
        </p:txBody>
      </p:sp>
      <p:sp>
        <p:nvSpPr>
          <p:cNvPr id="213" name="PlaceHolder 4"/>
          <p:cNvSpPr/>
          <p:nvPr>
            <p:ph type="body" sz="half" idx="21"/>
          </p:nvPr>
        </p:nvSpPr>
        <p:spPr>
          <a:xfrm>
            <a:off x="685799" y="4130280"/>
            <a:ext cx="7772042"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2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221"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222" name="Body Level One…"/>
          <p:cNvSpPr txBox="1"/>
          <p:nvPr>
            <p:ph type="body" sz="half" idx="1"/>
          </p:nvPr>
        </p:nvSpPr>
        <p:spPr>
          <a:xfrm>
            <a:off x="685800" y="1981080"/>
            <a:ext cx="7772041" cy="1962361"/>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23" name="PlaceHolder 3"/>
          <p:cNvSpPr/>
          <p:nvPr>
            <p:ph type="body" sz="half" idx="21"/>
          </p:nvPr>
        </p:nvSpPr>
        <p:spPr>
          <a:xfrm>
            <a:off x="685799" y="4130280"/>
            <a:ext cx="7772042"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2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231"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232"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33"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a:p>
        </p:txBody>
      </p:sp>
      <p:sp>
        <p:nvSpPr>
          <p:cNvPr id="234" name="PlaceHolder 4"/>
          <p:cNvSpPr/>
          <p:nvPr/>
        </p:nvSpPr>
        <p:spPr>
          <a:xfrm>
            <a:off x="685800" y="4130280"/>
            <a:ext cx="3792600" cy="1962361"/>
          </a:xfrm>
          <a:prstGeom prst="rect">
            <a:avLst/>
          </a:prstGeom>
          <a:ln w="12700">
            <a:miter lim="400000"/>
          </a:ln>
        </p:spPr>
        <p:txBody>
          <a:bodyPr lIns="0" tIns="0" rIns="0" bIns="0">
            <a:normAutofit fontScale="100000" lnSpcReduction="0"/>
          </a:bodyPr>
          <a:lstStyle/>
          <a:p>
            <a:pPr/>
          </a:p>
        </p:txBody>
      </p:sp>
      <p:sp>
        <p:nvSpPr>
          <p:cNvPr id="235" name="PlaceHolder 5"/>
          <p:cNvSpPr/>
          <p:nvPr>
            <p:ph type="body" sz="quarter" idx="21"/>
          </p:nvPr>
        </p:nvSpPr>
        <p:spPr>
          <a:xfrm>
            <a:off x="4668480" y="4130280"/>
            <a:ext cx="3792601"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2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243" name="Title Text"/>
          <p:cNvSpPr txBox="1"/>
          <p:nvPr>
            <p:ph type="title"/>
          </p:nvPr>
        </p:nvSpPr>
        <p:spPr>
          <a:xfrm>
            <a:off x="685800" y="685800"/>
            <a:ext cx="7772041" cy="1066320"/>
          </a:xfrm>
          <a:prstGeom prst="rect">
            <a:avLst/>
          </a:prstGeom>
        </p:spPr>
        <p:txBody>
          <a:bodyPr lIns="0" tIns="0" rIns="0" bIns="0">
            <a:normAutofit fontScale="100000" lnSpcReduction="0"/>
          </a:bodyPr>
          <a:lstStyle>
            <a:lvl1pPr algn="l">
              <a:defRPr b="0" spc="0" sz="1800">
                <a:latin typeface="+mj-lt"/>
                <a:ea typeface="+mj-ea"/>
                <a:cs typeface="+mj-cs"/>
                <a:sym typeface="Helvetica"/>
              </a:defRPr>
            </a:lvl1pPr>
          </a:lstStyle>
          <a:p>
            <a:pPr/>
            <a:r>
              <a:t>Title Text</a:t>
            </a:r>
          </a:p>
        </p:txBody>
      </p:sp>
      <p:sp>
        <p:nvSpPr>
          <p:cNvPr id="244" name="Body Level One…"/>
          <p:cNvSpPr txBox="1"/>
          <p:nvPr>
            <p:ph type="body" sz="quarter" idx="1"/>
          </p:nvPr>
        </p:nvSpPr>
        <p:spPr>
          <a:xfrm>
            <a:off x="685800" y="1981080"/>
            <a:ext cx="2502361" cy="1962361"/>
          </a:xfrm>
          <a:prstGeom prst="rect">
            <a:avLst/>
          </a:prstGeom>
        </p:spPr>
        <p:txBody>
          <a:bodyPr lIns="0" tIns="0" rIns="0" bIns="0">
            <a:normAutofit fontScale="100000" lnSpcReduction="0"/>
          </a:bodyPr>
          <a:lstStyle>
            <a:lvl1pPr marL="0" indent="0">
              <a:spcBef>
                <a:spcPts val="0"/>
              </a:spcBef>
              <a:buClrTx/>
              <a:buSzTx/>
              <a:buFontTx/>
              <a:buNone/>
              <a:defRPr b="0" spc="0" sz="1800">
                <a:latin typeface="+mj-lt"/>
                <a:ea typeface="+mj-ea"/>
                <a:cs typeface="+mj-cs"/>
                <a:sym typeface="Helvetica"/>
              </a:defRPr>
            </a:lvl1pPr>
            <a:lvl2pPr marL="0" indent="0">
              <a:spcBef>
                <a:spcPts val="0"/>
              </a:spcBef>
              <a:buClrTx/>
              <a:buSzTx/>
              <a:buFontTx/>
              <a:buNone/>
              <a:defRPr b="0" spc="0" sz="1800">
                <a:latin typeface="+mj-lt"/>
                <a:ea typeface="+mj-ea"/>
                <a:cs typeface="+mj-cs"/>
                <a:sym typeface="Helvetica"/>
              </a:defRPr>
            </a:lvl2pPr>
            <a:lvl3pPr marL="0" indent="0">
              <a:spcBef>
                <a:spcPts val="0"/>
              </a:spcBef>
              <a:buClrTx/>
              <a:buSzTx/>
              <a:buFontTx/>
              <a:buNone/>
              <a:defRPr b="0" spc="0" sz="1800">
                <a:latin typeface="+mj-lt"/>
                <a:ea typeface="+mj-ea"/>
                <a:cs typeface="+mj-cs"/>
                <a:sym typeface="Helvetica"/>
              </a:defRPr>
            </a:lvl3pPr>
            <a:lvl4pPr marL="0" indent="0">
              <a:spcBef>
                <a:spcPts val="0"/>
              </a:spcBef>
              <a:buClrTx/>
              <a:buSzTx/>
              <a:buFontTx/>
              <a:buNone/>
              <a:defRPr b="0" spc="0" sz="1800">
                <a:latin typeface="+mj-lt"/>
                <a:ea typeface="+mj-ea"/>
                <a:cs typeface="+mj-cs"/>
                <a:sym typeface="Helvetica"/>
              </a:defRPr>
            </a:lvl4pPr>
            <a:lvl5pPr marL="0" indent="0">
              <a:spcBef>
                <a:spcPts val="0"/>
              </a:spcBef>
              <a:buClrTx/>
              <a:buSzTx/>
              <a:buFontTx/>
              <a:buNone/>
              <a:defRPr b="0" spc="0" sz="18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245" name="PlaceHolder 3"/>
          <p:cNvSpPr/>
          <p:nvPr/>
        </p:nvSpPr>
        <p:spPr>
          <a:xfrm>
            <a:off x="3313800" y="1981080"/>
            <a:ext cx="2502361" cy="1962361"/>
          </a:xfrm>
          <a:prstGeom prst="rect">
            <a:avLst/>
          </a:prstGeom>
          <a:ln w="12700">
            <a:miter lim="400000"/>
          </a:ln>
        </p:spPr>
        <p:txBody>
          <a:bodyPr lIns="0" tIns="0" rIns="0" bIns="0">
            <a:normAutofit fontScale="100000" lnSpcReduction="0"/>
          </a:bodyPr>
          <a:lstStyle/>
          <a:p>
            <a:pPr/>
          </a:p>
        </p:txBody>
      </p:sp>
      <p:sp>
        <p:nvSpPr>
          <p:cNvPr id="246" name="PlaceHolder 4"/>
          <p:cNvSpPr/>
          <p:nvPr/>
        </p:nvSpPr>
        <p:spPr>
          <a:xfrm>
            <a:off x="5941440" y="1981080"/>
            <a:ext cx="2502361" cy="1962361"/>
          </a:xfrm>
          <a:prstGeom prst="rect">
            <a:avLst/>
          </a:prstGeom>
          <a:ln w="12700">
            <a:miter lim="400000"/>
          </a:ln>
        </p:spPr>
        <p:txBody>
          <a:bodyPr lIns="0" tIns="0" rIns="0" bIns="0">
            <a:normAutofit fontScale="100000" lnSpcReduction="0"/>
          </a:bodyPr>
          <a:lstStyle/>
          <a:p>
            <a:pPr/>
          </a:p>
        </p:txBody>
      </p:sp>
      <p:sp>
        <p:nvSpPr>
          <p:cNvPr id="247" name="PlaceHolder 5"/>
          <p:cNvSpPr/>
          <p:nvPr/>
        </p:nvSpPr>
        <p:spPr>
          <a:xfrm>
            <a:off x="685799" y="4130280"/>
            <a:ext cx="2502362" cy="1962361"/>
          </a:xfrm>
          <a:prstGeom prst="rect">
            <a:avLst/>
          </a:prstGeom>
          <a:ln w="12700">
            <a:miter lim="400000"/>
          </a:ln>
        </p:spPr>
        <p:txBody>
          <a:bodyPr lIns="0" tIns="0" rIns="0" bIns="0">
            <a:normAutofit fontScale="100000" lnSpcReduction="0"/>
          </a:bodyPr>
          <a:lstStyle/>
          <a:p>
            <a:pPr/>
          </a:p>
        </p:txBody>
      </p:sp>
      <p:sp>
        <p:nvSpPr>
          <p:cNvPr id="248" name="PlaceHolder 6"/>
          <p:cNvSpPr/>
          <p:nvPr/>
        </p:nvSpPr>
        <p:spPr>
          <a:xfrm>
            <a:off x="3313800" y="4130280"/>
            <a:ext cx="2502361" cy="1962361"/>
          </a:xfrm>
          <a:prstGeom prst="rect">
            <a:avLst/>
          </a:prstGeom>
          <a:ln w="12700">
            <a:miter lim="400000"/>
          </a:ln>
        </p:spPr>
        <p:txBody>
          <a:bodyPr lIns="0" tIns="0" rIns="0" bIns="0">
            <a:normAutofit fontScale="100000" lnSpcReduction="0"/>
          </a:bodyPr>
          <a:lstStyle/>
          <a:p>
            <a:pPr/>
          </a:p>
        </p:txBody>
      </p:sp>
      <p:sp>
        <p:nvSpPr>
          <p:cNvPr id="249" name="PlaceHolder 7"/>
          <p:cNvSpPr/>
          <p:nvPr>
            <p:ph type="body" sz="quarter" idx="21"/>
          </p:nvPr>
        </p:nvSpPr>
        <p:spPr>
          <a:xfrm>
            <a:off x="5941440" y="4130280"/>
            <a:ext cx="2502361" cy="1962361"/>
          </a:xfrm>
          <a:prstGeom prst="rect">
            <a:avLst/>
          </a:prstGeom>
        </p:spPr>
        <p:txBody>
          <a:bodyPr lIns="0" tIns="0" rIns="0" bIns="0">
            <a:normAutofit fontScale="100000" lnSpcReduction="0"/>
          </a:bodyPr>
          <a:lstStyle/>
          <a:p>
            <a:pPr marL="0" indent="0">
              <a:spcBef>
                <a:spcPts val="0"/>
              </a:spcBef>
              <a:buClrTx/>
              <a:buSzTx/>
              <a:buFontTx/>
              <a:buNone/>
              <a:defRPr b="0" spc="0" sz="1800">
                <a:latin typeface="Arial"/>
                <a:ea typeface="Arial"/>
                <a:cs typeface="Arial"/>
                <a:sym typeface="Arial"/>
              </a:defRPr>
            </a:pPr>
          </a:p>
        </p:txBody>
      </p:sp>
      <p:sp>
        <p:nvSpPr>
          <p:cNvPr id="2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33"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34" name="Body Level One…"/>
          <p:cNvSpPr txBox="1"/>
          <p:nvPr>
            <p:ph type="body" idx="1"/>
          </p:nvPr>
        </p:nvSpPr>
        <p:spPr>
          <a:xfrm>
            <a:off x="685800" y="1981080"/>
            <a:ext cx="7772041" cy="4114440"/>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42"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43" name="Body Level One…"/>
          <p:cNvSpPr txBox="1"/>
          <p:nvPr>
            <p:ph type="body" sz="half" idx="1"/>
          </p:nvPr>
        </p:nvSpPr>
        <p:spPr>
          <a:xfrm>
            <a:off x="685800" y="1981080"/>
            <a:ext cx="3792600" cy="4114440"/>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4" name="PlaceHolder 3"/>
          <p:cNvSpPr/>
          <p:nvPr>
            <p:ph type="body" sz="half" idx="21"/>
          </p:nvPr>
        </p:nvSpPr>
        <p:spPr>
          <a:xfrm>
            <a:off x="4668480" y="1981080"/>
            <a:ext cx="3792601" cy="4114441"/>
          </a:xfrm>
          <a:prstGeom prst="rect">
            <a:avLst/>
          </a:prstGeom>
        </p:spPr>
        <p:txBody>
          <a:bodyPr lIns="0" tIns="0" rIns="0" bIns="0">
            <a:normAutofit fontScale="100000" lnSpcReduction="0"/>
          </a:bodyPr>
          <a:lstStyle/>
          <a:p>
            <a:pPr>
              <a:defRPr spc="-100"/>
            </a:pP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2"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60" name="Body Level One…"/>
          <p:cNvSpPr txBox="1"/>
          <p:nvPr>
            <p:ph type="body" idx="1"/>
          </p:nvPr>
        </p:nvSpPr>
        <p:spPr>
          <a:xfrm>
            <a:off x="685800" y="685800"/>
            <a:ext cx="7772041" cy="4944241"/>
          </a:xfrm>
          <a:prstGeom prst="rect">
            <a:avLst/>
          </a:prstGeom>
        </p:spPr>
        <p:txBody>
          <a:bodyPr lIns="0" tIns="0" rIns="0" bIns="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68"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69"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70" name="PlaceHolder 3"/>
          <p:cNvSpPr/>
          <p:nvPr/>
        </p:nvSpPr>
        <p:spPr>
          <a:xfrm>
            <a:off x="4668480" y="1981080"/>
            <a:ext cx="3792601" cy="411444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71" name="PlaceHolder 4"/>
          <p:cNvSpPr/>
          <p:nvPr>
            <p:ph type="body" sz="quarter" idx="21"/>
          </p:nvPr>
        </p:nvSpPr>
        <p:spPr>
          <a:xfrm>
            <a:off x="685800" y="4130280"/>
            <a:ext cx="3792600" cy="1962361"/>
          </a:xfrm>
          <a:prstGeom prst="rect">
            <a:avLst/>
          </a:prstGeom>
        </p:spPr>
        <p:txBody>
          <a:bodyPr lIns="0" tIns="0" rIns="0" bIns="0">
            <a:normAutofit fontScale="100000" lnSpcReduction="0"/>
          </a:bodyPr>
          <a:lstStyle/>
          <a:p>
            <a:pPr>
              <a:defRPr spc="-100"/>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79"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80" name="Body Level One…"/>
          <p:cNvSpPr txBox="1"/>
          <p:nvPr>
            <p:ph type="body" sz="half" idx="1"/>
          </p:nvPr>
        </p:nvSpPr>
        <p:spPr>
          <a:xfrm>
            <a:off x="685800" y="1981080"/>
            <a:ext cx="3792600" cy="4114440"/>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81"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82" name="PlaceHolder 4"/>
          <p:cNvSpPr/>
          <p:nvPr>
            <p:ph type="body" sz="quarter" idx="21"/>
          </p:nvPr>
        </p:nvSpPr>
        <p:spPr>
          <a:xfrm>
            <a:off x="4668480" y="4130280"/>
            <a:ext cx="3792601" cy="1962361"/>
          </a:xfrm>
          <a:prstGeom prst="rect">
            <a:avLst/>
          </a:prstGeom>
        </p:spPr>
        <p:txBody>
          <a:bodyPr lIns="0" tIns="0" rIns="0" bIns="0">
            <a:normAutofit fontScale="100000" lnSpcReduction="0"/>
          </a:bodyPr>
          <a:lstStyle/>
          <a:p>
            <a:pPr>
              <a:defRPr spc="-100"/>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90" name="Title Text"/>
          <p:cNvSpPr txBox="1"/>
          <p:nvPr>
            <p:ph type="title"/>
          </p:nvPr>
        </p:nvSpPr>
        <p:spPr>
          <a:xfrm>
            <a:off x="685800" y="685800"/>
            <a:ext cx="7772041" cy="1066320"/>
          </a:xfrm>
          <a:prstGeom prst="rect">
            <a:avLst/>
          </a:prstGeom>
        </p:spPr>
        <p:txBody>
          <a:bodyPr lIns="0" tIns="0" rIns="0" bIns="0">
            <a:normAutofit fontScale="100000" lnSpcReduction="0"/>
          </a:bodyPr>
          <a:lstStyle/>
          <a:p>
            <a:pPr/>
            <a:r>
              <a:t>Title Text</a:t>
            </a:r>
          </a:p>
        </p:txBody>
      </p:sp>
      <p:sp>
        <p:nvSpPr>
          <p:cNvPr id="91" name="Body Level One…"/>
          <p:cNvSpPr txBox="1"/>
          <p:nvPr>
            <p:ph type="body" sz="quarter" idx="1"/>
          </p:nvPr>
        </p:nvSpPr>
        <p:spPr>
          <a:xfrm>
            <a:off x="685800" y="1981080"/>
            <a:ext cx="3792600" cy="1962361"/>
          </a:xfrm>
          <a:prstGeom prst="rect">
            <a:avLst/>
          </a:prstGeom>
        </p:spPr>
        <p:txBody>
          <a:bodyPr lIns="0" tIns="0" rIns="0" bIns="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92" name="PlaceHolder 3"/>
          <p:cNvSpPr/>
          <p:nvPr/>
        </p:nvSpPr>
        <p:spPr>
          <a:xfrm>
            <a:off x="4668480" y="1981080"/>
            <a:ext cx="3792601" cy="1962361"/>
          </a:xfrm>
          <a:prstGeom prst="rect">
            <a:avLst/>
          </a:prstGeom>
          <a:ln w="12700">
            <a:miter lim="400000"/>
          </a:ln>
        </p:spPr>
        <p:txBody>
          <a:bodyPr lIns="0" tIns="0" rIns="0" bIns="0">
            <a:normAutofit fontScale="100000" lnSpcReduction="0"/>
          </a:bodyPr>
          <a:lstStyle/>
          <a:p>
            <a:pPr marL="343080" indent="-342719">
              <a:spcBef>
                <a:spcPts val="400"/>
              </a:spcBef>
              <a:buClr>
                <a:srgbClr val="000000"/>
              </a:buClr>
              <a:buSzPct val="100000"/>
              <a:buFont typeface="Symbol"/>
              <a:buChar char="·"/>
              <a:defRPr b="1" spc="-100" sz="2400">
                <a:latin typeface="Times New Roman"/>
                <a:ea typeface="Times New Roman"/>
                <a:cs typeface="Times New Roman"/>
                <a:sym typeface="Times New Roman"/>
              </a:defRPr>
            </a:pPr>
          </a:p>
        </p:txBody>
      </p:sp>
      <p:sp>
        <p:nvSpPr>
          <p:cNvPr id="93" name="PlaceHolder 4"/>
          <p:cNvSpPr/>
          <p:nvPr>
            <p:ph type="body" sz="half" idx="21"/>
          </p:nvPr>
        </p:nvSpPr>
        <p:spPr>
          <a:xfrm>
            <a:off x="685799" y="4130280"/>
            <a:ext cx="7772042" cy="1962361"/>
          </a:xfrm>
          <a:prstGeom prst="rect">
            <a:avLst/>
          </a:prstGeom>
        </p:spPr>
        <p:txBody>
          <a:bodyPr lIns="0" tIns="0" rIns="0" bIns="0">
            <a:normAutofit fontScale="100000" lnSpcReduction="0"/>
          </a:bodyPr>
          <a:lstStyle/>
          <a:p>
            <a:pPr>
              <a:defRPr spc="-100"/>
            </a:pP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CustomShape 1"/>
          <p:cNvSpPr txBox="1"/>
          <p:nvPr/>
        </p:nvSpPr>
        <p:spPr>
          <a:xfrm>
            <a:off x="691920" y="352131"/>
            <a:ext cx="1224402"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pPr/>
            <a:r>
              <a:t>August 2020</a:t>
            </a:r>
          </a:p>
        </p:txBody>
      </p:sp>
      <p:sp>
        <p:nvSpPr>
          <p:cNvPr id="3" name="Line 2"/>
          <p:cNvSpPr/>
          <p:nvPr/>
        </p:nvSpPr>
        <p:spPr>
          <a:xfrm>
            <a:off x="685440" y="609479"/>
            <a:ext cx="7772760" cy="1"/>
          </a:xfrm>
          <a:prstGeom prst="line">
            <a:avLst/>
          </a:prstGeom>
          <a:ln w="12600">
            <a:solidFill>
              <a:srgbClr val="000000"/>
            </a:solidFill>
          </a:ln>
        </p:spPr>
        <p:txBody>
          <a:bodyPr lIns="0" tIns="0" rIns="0" bIns="0"/>
          <a:lstStyle/>
          <a:p>
            <a:pPr/>
          </a:p>
        </p:txBody>
      </p:sp>
      <p:sp>
        <p:nvSpPr>
          <p:cNvPr id="4" name="CustomShape 3"/>
          <p:cNvSpPr txBox="1"/>
          <p:nvPr/>
        </p:nvSpPr>
        <p:spPr>
          <a:xfrm>
            <a:off x="692279" y="6475319"/>
            <a:ext cx="485883"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pc="-1" sz="1200">
                <a:latin typeface="Times New Roman"/>
                <a:ea typeface="Times New Roman"/>
                <a:cs typeface="Times New Roman"/>
                <a:sym typeface="Times New Roman"/>
              </a:defRPr>
            </a:lvl1pPr>
          </a:lstStyle>
          <a:p>
            <a:pPr/>
            <a:r>
              <a:t>Agenda</a:t>
            </a:r>
          </a:p>
        </p:txBody>
      </p:sp>
      <p:sp>
        <p:nvSpPr>
          <p:cNvPr id="5" name="CustomShape 4"/>
          <p:cNvSpPr txBox="1"/>
          <p:nvPr/>
        </p:nvSpPr>
        <p:spPr>
          <a:xfrm>
            <a:off x="5409309" y="352131"/>
            <a:ext cx="2803372" cy="2569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b="1" spc="-1">
                <a:latin typeface="Times New Roman"/>
                <a:ea typeface="Times New Roman"/>
                <a:cs typeface="Times New Roman"/>
                <a:sym typeface="Times New Roman"/>
              </a:defRPr>
            </a:lvl1pPr>
          </a:lstStyle>
          <a:p>
            <a:pPr/>
            <a:r>
              <a:t>doc.: IEEE 802.11-20/0995r3</a:t>
            </a:r>
          </a:p>
        </p:txBody>
      </p:sp>
      <p:sp>
        <p:nvSpPr>
          <p:cNvPr id="6" name="Line 5"/>
          <p:cNvSpPr/>
          <p:nvPr/>
        </p:nvSpPr>
        <p:spPr>
          <a:xfrm>
            <a:off x="685439" y="6476760"/>
            <a:ext cx="7848722" cy="1"/>
          </a:xfrm>
          <a:prstGeom prst="line">
            <a:avLst/>
          </a:prstGeom>
          <a:ln w="12600">
            <a:solidFill>
              <a:srgbClr val="000000"/>
            </a:solidFill>
          </a:ln>
        </p:spPr>
        <p:txBody>
          <a:bodyPr lIns="0" tIns="0" rIns="0" bIns="0"/>
          <a:lstStyle/>
          <a:p>
            <a:pPr/>
          </a:p>
        </p:txBody>
      </p:sp>
      <p:sp>
        <p:nvSpPr>
          <p:cNvPr id="7" name="CustomShape 6"/>
          <p:cNvSpPr txBox="1"/>
          <p:nvPr/>
        </p:nvSpPr>
        <p:spPr>
          <a:xfrm>
            <a:off x="6581426" y="6476693"/>
            <a:ext cx="1785335"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spc="-1" sz="1200">
                <a:latin typeface="Times New Roman"/>
                <a:ea typeface="Times New Roman"/>
                <a:cs typeface="Times New Roman"/>
                <a:sym typeface="Times New Roman"/>
              </a:defRPr>
            </a:lvl1pPr>
          </a:lstStyle>
          <a:p>
            <a:pPr/>
            <a:r>
              <a:t>Carol Ansley,  self-employed</a:t>
            </a:r>
          </a:p>
        </p:txBody>
      </p:sp>
      <p:sp>
        <p:nvSpPr>
          <p:cNvPr id="8" name="Title Text"/>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lstStyle/>
          <a:p>
            <a:pPr/>
            <a:r>
              <a:t>Title Text</a:t>
            </a:r>
          </a:p>
        </p:txBody>
      </p:sp>
      <p:sp>
        <p:nvSpPr>
          <p:cNvPr id="9"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6553200" y="5988050"/>
            <a:ext cx="2133600" cy="368301"/>
          </a:xfrm>
          <a:prstGeom prst="rect">
            <a:avLst/>
          </a:prstGeom>
          <a:ln w="12700">
            <a:miter lim="400000"/>
          </a:ln>
        </p:spPr>
        <p:txBody>
          <a:bodyPr wrap="none" lIns="0" tIns="0" rIns="0" bIns="0" anchor="b">
            <a:spAutoFit/>
          </a:bodyPr>
          <a:lstStyle>
            <a:lvl1pPr>
              <a:defRPr>
                <a:latin typeface="+mj-lt"/>
                <a:ea typeface="+mj-ea"/>
                <a:cs typeface="+mj-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9pPr>
    </p:titleStyle>
    <p:bodyStyle>
      <a:lvl1pPr marL="343080" marR="0" indent="-342719"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1pPr>
      <a:lvl2pPr marL="800279" marR="0" indent="-342720"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2pPr>
      <a:lvl3pPr marL="1162080" marR="0" indent="-304559"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3pPr>
      <a:lvl4pPr marL="1542959" marR="0" indent="-342719"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4pPr>
      <a:lvl5pPr marL="1886039" marR="0" indent="-342719" algn="l" defTabSz="914400" rtl="0" latinLnBrk="0">
        <a:lnSpc>
          <a:spcPct val="100000"/>
        </a:lnSpc>
        <a:spcBef>
          <a:spcPts val="400"/>
        </a:spcBef>
        <a:spcAft>
          <a:spcPts val="0"/>
        </a:spcAft>
        <a:buClr>
          <a:srgbClr val="000000"/>
        </a:buClr>
        <a:buSzPct val="100000"/>
        <a:buFont typeface="Symbol"/>
        <a:buChar char=""/>
        <a:tabLst/>
        <a:defRPr b="1" baseline="0" cap="none" i="0" spc="-1" strike="noStrike" sz="2400" u="none">
          <a:solidFill>
            <a:srgbClr val="000000"/>
          </a:solidFill>
          <a:uFillTx/>
          <a:latin typeface="Times New Roman"/>
          <a:ea typeface="Times New Roman"/>
          <a:cs typeface="Times New Roman"/>
          <a:sym typeface="Times New Roman"/>
        </a:defRPr>
      </a:lvl5pPr>
      <a:lvl6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6pPr>
      <a:lvl7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7pPr>
      <a:lvl8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8pPr>
      <a:lvl9pPr marL="0" marR="0" indent="0" algn="l" defTabSz="914400" rtl="0" latinLnBrk="0">
        <a:lnSpc>
          <a:spcPct val="100000"/>
        </a:lnSpc>
        <a:spcBef>
          <a:spcPts val="400"/>
        </a:spcBef>
        <a:spcAft>
          <a:spcPts val="0"/>
        </a:spcAft>
        <a:buClr>
          <a:srgbClr val="000000"/>
        </a:buClr>
        <a:buSzTx/>
        <a:buFont typeface="Symbol"/>
        <a:buNone/>
        <a:tabLst/>
        <a:defRPr b="1" baseline="0" cap="none" i="0" spc="-1" strike="noStrike" sz="2400" u="none">
          <a:solidFill>
            <a:srgbClr val="000000"/>
          </a:solidFill>
          <a:uFillTx/>
          <a:latin typeface="Times New Roman"/>
          <a:ea typeface="Times New Roman"/>
          <a:cs typeface="Times New Roman"/>
          <a:sym typeface="Times New Roman"/>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RCM-SG-Agenda-August-2020</a:t>
            </a:r>
          </a:p>
        </p:txBody>
      </p:sp>
      <p:sp>
        <p:nvSpPr>
          <p:cNvPr id="260" name="TextShape 3"/>
          <p:cNvSpPr txBox="1"/>
          <p:nvPr/>
        </p:nvSpPr>
        <p:spPr>
          <a:xfrm>
            <a:off x="685799" y="1981080"/>
            <a:ext cx="7772042" cy="3734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2719" indent="-342359" algn="ctr">
              <a:spcBef>
                <a:spcPts val="400"/>
              </a:spcBef>
              <a:defRPr b="1" spc="-1" sz="2000">
                <a:latin typeface="Times New Roman"/>
                <a:ea typeface="Times New Roman"/>
                <a:cs typeface="Times New Roman"/>
                <a:sym typeface="Times New Roman"/>
              </a:defRPr>
            </a:pPr>
            <a:r>
              <a:t>Date:</a:t>
            </a:r>
            <a:r>
              <a:rPr b="0"/>
              <a:t> 2020-08-31</a:t>
            </a:r>
          </a:p>
        </p:txBody>
      </p:sp>
      <p:sp>
        <p:nvSpPr>
          <p:cNvPr id="261" name="CustomShape 4"/>
          <p:cNvSpPr txBox="1"/>
          <p:nvPr/>
        </p:nvSpPr>
        <p:spPr>
          <a:xfrm>
            <a:off x="579599" y="1940039"/>
            <a:ext cx="1355401" cy="3734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2719" indent="-342359">
              <a:spcBef>
                <a:spcPts val="400"/>
              </a:spcBef>
              <a:defRPr b="1" spc="-1" sz="2000">
                <a:latin typeface="Times New Roman"/>
                <a:ea typeface="Times New Roman"/>
                <a:cs typeface="Times New Roman"/>
                <a:sym typeface="Times New Roman"/>
              </a:defRPr>
            </a:lvl1pPr>
          </a:lstStyle>
          <a:p>
            <a:pPr/>
            <a:r>
              <a:t>Authors:</a:t>
            </a:r>
          </a:p>
        </p:txBody>
      </p:sp>
      <p:graphicFrame>
        <p:nvGraphicFramePr>
          <p:cNvPr id="262" name="Table 5"/>
          <p:cNvGraphicFramePr/>
          <p:nvPr/>
        </p:nvGraphicFramePr>
        <p:xfrm>
          <a:off x="725400" y="2500559"/>
          <a:ext cx="7387921" cy="289512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65480"/>
                <a:gridCol w="1589400"/>
                <a:gridCol w="1477440"/>
                <a:gridCol w="1477440"/>
                <a:gridCol w="1478160"/>
              </a:tblGrid>
              <a:tr h="538560">
                <a:tc>
                  <a:txBody>
                    <a:bodyPr/>
                    <a:lstStyle/>
                    <a:p>
                      <a:pPr/>
                      <a:r>
                        <a:rPr b="1" spc="-1" sz="1400">
                          <a:latin typeface="Times New Roman"/>
                          <a:ea typeface="Times New Roman"/>
                          <a:cs typeface="Times New Roman"/>
                          <a:sym typeface="Times New Roman"/>
                        </a:rPr>
                        <a:t>Name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Affiliations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Address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Phone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Email</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r>
              <a:tr h="639720">
                <a:tc>
                  <a:txBody>
                    <a:bodyPr/>
                    <a:lstStyle/>
                    <a:p>
                      <a:pPr/>
                      <a:r>
                        <a:rPr spc="-1" sz="1400">
                          <a:latin typeface="Times New Roman"/>
                          <a:ea typeface="Times New Roman"/>
                          <a:cs typeface="Times New Roman"/>
                          <a:sym typeface="Times New Roman"/>
                        </a:rPr>
                        <a:t>Mark Hamilton</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Ruckus/CommScope</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350 W. Java Dr. Sunnyvale, CA 94089</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+1-303-818-8474</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mark.hamilton2152@gmail.com</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r>
              <a:tr h="639720">
                <a:tc>
                  <a:txBody>
                    <a:bodyPr/>
                    <a:lstStyle/>
                    <a:p>
                      <a:pPr/>
                      <a:r>
                        <a:rPr spc="-1" sz="1400">
                          <a:latin typeface="Times New Roman"/>
                          <a:ea typeface="Times New Roman"/>
                          <a:cs typeface="Times New Roman"/>
                          <a:sym typeface="Times New Roman"/>
                        </a:rPr>
                        <a:t>Carol Ansley</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self</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a:latin typeface="Times New Roman"/>
                          <a:ea typeface="Times New Roman"/>
                          <a:cs typeface="Times New Roman"/>
                          <a:sym typeface="Times New Roman"/>
                        </a:defRPr>
                      </a:pPr>
                      <a:r>
                        <a:t>195 E Meadows Ct.</a:t>
                      </a:r>
                    </a:p>
                    <a:p>
                      <a:pPr>
                        <a:defRPr spc="-1" sz="1400">
                          <a:latin typeface="Times New Roman"/>
                          <a:ea typeface="Times New Roman"/>
                          <a:cs typeface="Times New Roman"/>
                          <a:sym typeface="Times New Roman"/>
                        </a:defRPr>
                      </a:pPr>
                      <a:r>
                        <a:t>Johns Creek GA 30005</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+1-404-229-1672</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u="sng">
                          <a:solidFill>
                            <a:srgbClr val="0000FF"/>
                          </a:solidFill>
                          <a:latin typeface="Times New Roman"/>
                          <a:ea typeface="Times New Roman"/>
                          <a:cs typeface="Times New Roman"/>
                          <a:sym typeface="Times New Roman"/>
                        </a:defRPr>
                      </a:pPr>
                      <a:r>
                        <a:rPr>
                          <a:uFill>
                            <a:solidFill>
                              <a:srgbClr val="0000FF"/>
                            </a:solidFill>
                          </a:uFill>
                          <a:hlinkClick r:id="rId2" invalidUrl="" action="" tgtFrame="" tooltip="" history="1" highlightClick="0" endSnd="0"/>
                        </a:rPr>
                        <a:t>carol@ansley.com</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TextShape 2"/>
          <p:cNvSpPr txBox="1"/>
          <p:nvPr/>
        </p:nvSpPr>
        <p:spPr>
          <a:xfrm>
            <a:off x="685799" y="64164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 ad-hoc Agenda – August 2020</a:t>
            </a:r>
          </a:p>
        </p:txBody>
      </p:sp>
      <p:sp>
        <p:nvSpPr>
          <p:cNvPr id="288" name="TextShape 3"/>
          <p:cNvSpPr txBox="1"/>
          <p:nvPr/>
        </p:nvSpPr>
        <p:spPr>
          <a:xfrm>
            <a:off x="343079" y="1371599"/>
            <a:ext cx="8457842" cy="378605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nSpc>
                <a:spcPct val="81000"/>
              </a:lnSpc>
              <a:spcBef>
                <a:spcPts val="200"/>
              </a:spcBef>
              <a:defRPr b="1" spc="-1" sz="2200">
                <a:latin typeface="Times New Roman"/>
                <a:ea typeface="Times New Roman"/>
                <a:cs typeface="Times New Roman"/>
                <a:sym typeface="Times New Roman"/>
              </a:defRPr>
            </a:pPr>
            <a:r>
              <a:t>Monday August 31, 10:00ET</a:t>
            </a:r>
          </a:p>
          <a:p>
            <a:pPr>
              <a:lnSpc>
                <a:spcPct val="81000"/>
              </a:lnSpc>
              <a:spcBef>
                <a:spcPts val="200"/>
              </a:spcBef>
              <a:defRPr b="1" spc="-1" sz="2200">
                <a:latin typeface="Times New Roman"/>
                <a:ea typeface="Times New Roman"/>
                <a:cs typeface="Times New Roman"/>
                <a:sym typeface="Times New Roman"/>
              </a:defRPr>
            </a:pPr>
          </a:p>
          <a:p>
            <a:pPr marL="294839" indent="-294479">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Administrative</a:t>
            </a:r>
          </a:p>
          <a:p>
            <a:pPr lvl="1" marL="752039" indent="-294479">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Minutes review and approval  </a:t>
            </a:r>
          </a:p>
          <a:p>
            <a:pPr>
              <a:lnSpc>
                <a:spcPct val="81000"/>
              </a:lnSpc>
              <a:spcBef>
                <a:spcPts val="200"/>
              </a:spcBef>
              <a:defRPr b="1" spc="-1" sz="1500">
                <a:latin typeface="Times New Roman"/>
                <a:ea typeface="Times New Roman"/>
                <a:cs typeface="Times New Roman"/>
                <a:sym typeface="Times New Roman"/>
              </a:defRPr>
            </a:pPr>
            <a:r>
              <a:t>                                                                                                                       </a:t>
            </a:r>
          </a:p>
          <a:p>
            <a:pPr>
              <a:defRPr b="1" spc="-1" sz="1500">
                <a:latin typeface="Times New Roman"/>
                <a:ea typeface="Times New Roman"/>
                <a:cs typeface="Times New Roman"/>
                <a:sym typeface="Times New Roman"/>
              </a:defRPr>
            </a:pPr>
          </a:p>
          <a:p>
            <a:pPr lvl="1" marL="294839" indent="-294479">
              <a:lnSpc>
                <a:spcPct val="81000"/>
              </a:lnSpc>
              <a:spcBef>
                <a:spcPts val="200"/>
              </a:spcBef>
              <a:buClr>
                <a:srgbClr val="000000"/>
              </a:buClr>
              <a:buSzPct val="100000"/>
              <a:buFont typeface="Arial"/>
              <a:buChar char="•"/>
              <a:defRPr spc="-1" sz="1500">
                <a:latin typeface="Times New Roman"/>
                <a:ea typeface="Times New Roman"/>
                <a:cs typeface="Times New Roman"/>
                <a:sym typeface="Times New Roman"/>
              </a:defRPr>
            </a:pPr>
            <a:r>
              <a:t>D</a:t>
            </a:r>
            <a:r>
              <a:rPr b="1"/>
              <a:t>iscussion</a:t>
            </a:r>
            <a:endParaRPr b="1"/>
          </a:p>
          <a:p>
            <a:pPr lvl="2" marL="589679" indent="-294479">
              <a:lnSpc>
                <a:spcPct val="81000"/>
              </a:lnSpc>
              <a:spcBef>
                <a:spcPts val="200"/>
              </a:spcBef>
              <a:buClr>
                <a:srgbClr val="000000"/>
              </a:buClr>
              <a:buSzPct val="100000"/>
              <a:buFont typeface="Arial"/>
              <a:buChar char="•"/>
              <a:defRPr spc="-1" sz="1500">
                <a:latin typeface="Times New Roman"/>
                <a:ea typeface="Times New Roman"/>
                <a:cs typeface="Times New Roman"/>
                <a:sym typeface="Times New Roman"/>
              </a:defRPr>
            </a:pPr>
            <a:r>
              <a:rPr b="1"/>
              <a:t>Followup from discussion in previous meeting on potential Amendment names</a:t>
            </a:r>
            <a:endParaRPr b="1"/>
          </a:p>
          <a:p>
            <a:pPr lvl="2" marL="589679" indent="-294479">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854r3    RCM PAR draft (Privacy)</a:t>
            </a:r>
          </a:p>
          <a:p>
            <a:pPr>
              <a:defRPr b="1" spc="-1" sz="1500">
                <a:latin typeface="Times New Roman"/>
                <a:ea typeface="Times New Roman"/>
                <a:cs typeface="Times New Roman"/>
                <a:sym typeface="Times New Roman"/>
              </a:defRPr>
            </a:pPr>
          </a:p>
          <a:p>
            <a:pPr>
              <a:defRPr b="1" spc="-1" sz="1500">
                <a:latin typeface="Times New Roman"/>
                <a:ea typeface="Times New Roman"/>
                <a:cs typeface="Times New Roman"/>
                <a:sym typeface="Times New Roman"/>
              </a:defRPr>
            </a:pPr>
          </a:p>
          <a:p>
            <a:pPr lvl="1" marL="227880" indent="-294479">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Review upcoming Telecon Schedule</a:t>
            </a:r>
          </a:p>
          <a:p>
            <a:pPr lvl="2" marL="589679" indent="-294479">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September 14 	Monday		10:00amEDT</a:t>
            </a:r>
          </a:p>
          <a:p>
            <a:pPr lvl="2" marL="589679" indent="-294479">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September 28 	Monday		10:00amEDT</a:t>
            </a:r>
          </a:p>
          <a:p>
            <a:pPr>
              <a:defRPr b="1" spc="-1" sz="1500">
                <a:latin typeface="Times New Roman"/>
                <a:ea typeface="Times New Roman"/>
                <a:cs typeface="Times New Roman"/>
                <a:sym typeface="Times New Roman"/>
              </a:defRPr>
            </a:pPr>
          </a:p>
          <a:p>
            <a:pPr>
              <a:defRPr b="1" spc="-1" sz="1500">
                <a:latin typeface="Times New Roman"/>
                <a:ea typeface="Times New Roman"/>
                <a:cs typeface="Times New Roman"/>
                <a:sym typeface="Times New Roman"/>
              </a:defRPr>
            </a:pPr>
          </a:p>
          <a:p>
            <a:pPr lvl="1" marL="227880" indent="-294479">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Adjourn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Potential Amendment Titles"/>
          <p:cNvSpPr txBox="1"/>
          <p:nvPr>
            <p:ph type="title"/>
          </p:nvPr>
        </p:nvSpPr>
        <p:spPr>
          <a:prstGeom prst="rect">
            <a:avLst/>
          </a:prstGeom>
        </p:spPr>
        <p:txBody>
          <a:bodyPr/>
          <a:lstStyle/>
          <a:p>
            <a:pPr/>
            <a:r>
              <a:t>Potential Amendment Titles</a:t>
            </a:r>
          </a:p>
        </p:txBody>
      </p:sp>
      <p:sp>
        <p:nvSpPr>
          <p:cNvPr id="291" name="Standard for Information technology--Telecommunications and information exchange between systems Local and metropolitan area networks--Specific requirements Part 11: Wireless LAN Medium Access Control (MAC) and Physical Layer (PHY) Specifications-- Amend"/>
          <p:cNvSpPr txBox="1"/>
          <p:nvPr>
            <p:ph type="body" idx="1"/>
          </p:nvPr>
        </p:nvSpPr>
        <p:spPr>
          <a:prstGeom prst="rect">
            <a:avLst/>
          </a:prstGeom>
        </p:spPr>
        <p:txBody>
          <a:bodyPr/>
          <a:lstStyle/>
          <a:p>
            <a:pPr marL="180473" indent="-180473" defTabSz="457200">
              <a:spcBef>
                <a:spcPts val="1200"/>
              </a:spcBef>
              <a:buClrTx/>
              <a:buFontTx/>
              <a:buChar char="•"/>
              <a:defRPr b="0" spc="0" sz="1800">
                <a:uFill>
                  <a:solidFill>
                    <a:srgbClr val="000000"/>
                  </a:solidFill>
                </a:uFill>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p>
          <a:p>
            <a:pPr marL="180473" indent="-180473" defTabSz="457200">
              <a:spcBef>
                <a:spcPts val="1200"/>
              </a:spcBef>
              <a:buClrTx/>
              <a:buFontTx/>
              <a:buChar char="•"/>
              <a:defRPr b="0" spc="0" sz="1800">
                <a:uFill>
                  <a:solidFill>
                    <a:srgbClr val="000000"/>
                  </a:solidFill>
                </a:uFill>
              </a:defRPr>
            </a:pPr>
          </a:p>
          <a:p>
            <a:pPr marL="180473" indent="-180473" defTabSz="457200">
              <a:spcBef>
                <a:spcPts val="1200"/>
              </a:spcBef>
              <a:buClrTx/>
              <a:buFontTx/>
              <a:buChar char="•"/>
              <a:defRPr b="0" spc="0" sz="1800">
                <a:uFill>
                  <a:solidFill>
                    <a:srgbClr val="000000"/>
                  </a:solidFill>
                </a:uFill>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3"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Motion sent to EC </a:t>
            </a:r>
          </a:p>
        </p:txBody>
      </p:sp>
      <p:sp>
        <p:nvSpPr>
          <p:cNvPr id="294" name="TextShape 3"/>
          <p:cNvSpPr txBox="1"/>
          <p:nvPr/>
        </p:nvSpPr>
        <p:spPr>
          <a:xfrm>
            <a:off x="595440" y="1536839"/>
            <a:ext cx="8307000" cy="451176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b="1">
              <a:latin typeface="Times New Roman"/>
              <a:ea typeface="Times New Roman"/>
              <a:cs typeface="Times New Roman"/>
              <a:sym typeface="Times New Roman"/>
            </a:endParaRPr>
          </a:p>
          <a:p>
            <a:pPr marL="548640" indent="-342719">
              <a:spcBef>
                <a:spcPts val="600"/>
              </a:spcBef>
              <a:buClr>
                <a:srgbClr val="000000"/>
              </a:buClr>
              <a:buSzPct val="100000"/>
              <a:buAutoNum type="arabicPeriod" startAt="1"/>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endParaRPr b="1">
              <a:latin typeface="Times New Roman"/>
              <a:ea typeface="Times New Roman"/>
              <a:cs typeface="Times New Roman"/>
              <a:sym typeface="Times New Roman"/>
            </a:endParaRPr>
          </a:p>
          <a:p>
            <a:pPr lvl="1" marL="914400" indent="-179640">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endParaRPr b="1">
              <a:latin typeface="Times New Roman"/>
              <a:ea typeface="Times New Roman"/>
              <a:cs typeface="Times New Roman"/>
              <a:sym typeface="Times New Roman"/>
            </a:endParaRPr>
          </a:p>
          <a:p>
            <a:pPr lvl="1" marL="565560" indent="-179640">
              <a:spcBef>
                <a:spcPts val="300"/>
              </a:spcBef>
              <a:buClr>
                <a:srgbClr val="000000"/>
              </a:buClr>
              <a:buSzPct val="100000"/>
              <a:buFont typeface="Verdana"/>
              <a:buChar char="−"/>
              <a:defRPr spc="-1"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b="1">
              <a:latin typeface="Times New Roman"/>
              <a:ea typeface="Times New Roman"/>
              <a:cs typeface="Times New Roman"/>
              <a:sym typeface="Times New Roman"/>
            </a:endParaRPr>
          </a:p>
          <a:p>
            <a:pPr marL="548640" indent="-342719">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Scope and Goals</a:t>
            </a:r>
          </a:p>
        </p:txBody>
      </p:sp>
      <p:sp>
        <p:nvSpPr>
          <p:cNvPr id="297" name="TextShape 3"/>
          <p:cNvSpPr txBox="1"/>
          <p:nvPr/>
        </p:nvSpPr>
        <p:spPr>
          <a:xfrm>
            <a:off x="495359" y="1523880"/>
            <a:ext cx="8152922" cy="23292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400"/>
              </a:spcBef>
              <a:defRPr b="1" spc="-1" sz="2400">
                <a:latin typeface="Times New Roman"/>
                <a:ea typeface="Times New Roman"/>
                <a:cs typeface="Times New Roman"/>
                <a:sym typeface="Times New Roman"/>
              </a:defRPr>
            </a:pPr>
            <a:r>
              <a:t>RCM SG was approved with a deadline for PAR/CSD development of July 2020</a:t>
            </a:r>
          </a:p>
          <a:p>
            <a:pPr marL="343080" indent="-342719">
              <a:spcBef>
                <a:spcPts val="400"/>
              </a:spcBef>
              <a:buClr>
                <a:srgbClr val="000000"/>
              </a:buClr>
              <a:buSzPct val="100000"/>
              <a:buFont typeface="Symbol"/>
              <a:buChar char="·"/>
              <a:defRPr spc="-1" sz="2000">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endParaRPr b="1"/>
          </a:p>
          <a:p>
            <a:pPr marL="343080" indent="-342719">
              <a:spcBef>
                <a:spcPts val="400"/>
              </a:spcBef>
              <a:buClr>
                <a:srgbClr val="000000"/>
              </a:buClr>
              <a:buSzPct val="100000"/>
              <a:buFont typeface="Symbol"/>
              <a:buChar char="·"/>
              <a:defRPr spc="-1" sz="2000">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TextShape 2"/>
          <p:cNvSpPr txBox="1"/>
          <p:nvPr/>
        </p:nvSpPr>
        <p:spPr>
          <a:xfrm>
            <a:off x="685799" y="1981080"/>
            <a:ext cx="7772042" cy="120951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400"/>
              </a:spcBef>
              <a:buClr>
                <a:srgbClr val="000000"/>
              </a:buClr>
              <a:buSzPct val="100000"/>
              <a:buFont typeface="Symbol"/>
              <a:buChar char="·"/>
              <a:defRPr b="1" spc="-1" sz="2400">
                <a:latin typeface="Times New Roman"/>
                <a:ea typeface="Times New Roman"/>
                <a:cs typeface="Times New Roman"/>
                <a:sym typeface="Times New Roman"/>
              </a:defRPr>
            </a:pPr>
            <a:r>
              <a:t>Next Telecon – August 31, 2020 Monday 10:00amEDT</a:t>
            </a:r>
          </a:p>
          <a:p>
            <a:pPr lvl="1" marL="800279" indent="-342720">
              <a:spcBef>
                <a:spcPts val="400"/>
              </a:spcBef>
              <a:buClr>
                <a:srgbClr val="000000"/>
              </a:buClr>
              <a:buSzPct val="100000"/>
              <a:buFont typeface="Symbol"/>
              <a:buChar char="-"/>
              <a:defRPr b="1" spc="-1" sz="2400">
                <a:latin typeface="Times New Roman"/>
                <a:ea typeface="Times New Roman"/>
                <a:cs typeface="Times New Roman"/>
                <a:sym typeface="Times New Roman"/>
              </a:defRPr>
            </a:pPr>
            <a:r>
              <a:t>Continued presentations/discussion</a:t>
            </a:r>
          </a:p>
          <a:p>
            <a:pPr lvl="1" marL="800279" indent="-342720">
              <a:spcBef>
                <a:spcPts val="400"/>
              </a:spcBef>
              <a:buClr>
                <a:srgbClr val="000000"/>
              </a:buClr>
              <a:buSzPct val="100000"/>
              <a:buFont typeface="Symbol"/>
              <a:buChar char="-"/>
              <a:defRPr b="1" spc="-1" sz="2400">
                <a:latin typeface="Times New Roman"/>
                <a:ea typeface="Times New Roman"/>
                <a:cs typeface="Times New Roman"/>
                <a:sym typeface="Times New Roman"/>
              </a:defRPr>
            </a:pPr>
            <a:r>
              <a:t>AOB</a:t>
            </a:r>
          </a:p>
        </p:txBody>
      </p:sp>
      <p:sp>
        <p:nvSpPr>
          <p:cNvPr id="300" name="TextShape 3"/>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Next Teleconference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2"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Background documents</a:t>
            </a:r>
          </a:p>
        </p:txBody>
      </p:sp>
      <p:sp>
        <p:nvSpPr>
          <p:cNvPr id="303" name="TextShape 3"/>
          <p:cNvSpPr txBox="1"/>
          <p:nvPr/>
        </p:nvSpPr>
        <p:spPr>
          <a:xfrm>
            <a:off x="685799" y="1981080"/>
            <a:ext cx="7772042" cy="3855968"/>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lvl="1" marL="698400" indent="-268200">
              <a:spcBef>
                <a:spcPts val="400"/>
              </a:spcBef>
              <a:buClr>
                <a:srgbClr val="000000"/>
              </a:buClr>
              <a:buSzPct val="100000"/>
              <a:buFont typeface="Symbol"/>
              <a:buChar char="-"/>
              <a:defRPr spc="-1" sz="1600">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invalidUrl="" action="" tgtFrame="" tooltip="" history="1" highlightClick="0" endSnd="0"/>
              </a:rPr>
              <a:t>11-18/1579r1</a:t>
            </a:r>
            <a:r>
              <a:t> </a:t>
            </a:r>
            <a:endParaRPr b="1"/>
          </a:p>
          <a:p>
            <a:pPr lvl="1" marL="698400" indent="-268200">
              <a:spcBef>
                <a:spcPts val="400"/>
              </a:spcBef>
              <a:buClr>
                <a:srgbClr val="000000"/>
              </a:buClr>
              <a:buSzPct val="100000"/>
              <a:buFont typeface="Symbol"/>
              <a:buChar char="-"/>
              <a:defRPr spc="-1" sz="1600">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endParaRPr b="1"/>
          </a:p>
          <a:p>
            <a:pPr marL="322200" indent="-321839">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6" invalidUrl="" action="" tgtFrame="" tooltip="" history="1" highlightClick="0" endSnd="0"/>
              </a:rPr>
              <a:t>11-19-0588-02-0rcm-summary-of-discussions-on-randomized-and-changing-mac-addresses-2014-2019.odt</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6" invalidUrl="" action="" tgtFrame="" tooltip="" history="1" highlightClick="0" endSnd="0"/>
              </a:rPr>
              <a:t>11-19-0851-00-0rcm-p802-1cq-mac-address-assignment-requirements.pptx</a:t>
            </a:r>
            <a:r>
              <a:rPr u="none">
                <a:solidFill>
                  <a:srgbClr val="000000"/>
                </a:solidFill>
              </a:rPr>
              <a:t> </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7" invalidUrl="" action="" tgtFrame="" tooltip="" history="1" highlightClick="0" endSnd="0"/>
              </a:rPr>
              <a:t>11-19-0884-00-0rcm-temporary-addresses.pptx</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8" invalidUrl="" action="" tgtFrame="" tooltip="" history="1" highlightClick="0" endSnd="0"/>
              </a:rPr>
              <a:t>11-19-1027-01-0rcm-do-not-fear-random-macs.pptx</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9" invalidUrl="" action="" tgtFrame="" tooltip="" history="1" highlightClick="0" endSnd="0"/>
              </a:rPr>
              <a:t>11-19-1313-02-0rcm-pitfalls-with-address-randomization.pptx</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10" invalidUrl="" action="" tgtFrame="" tooltip="" history="1" highlightClick="0" endSnd="0"/>
              </a:rPr>
              <a:t>11-19-1314-02-0rcm-privacy-protection-in-wi-fi-analytics-systems.pptx</a:t>
            </a:r>
            <a:endParaRPr b="1"/>
          </a:p>
          <a:p>
            <a:pPr lvl="1" marL="698400" indent="-268200">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Abstract</a:t>
            </a:r>
          </a:p>
        </p:txBody>
      </p:sp>
      <p:sp>
        <p:nvSpPr>
          <p:cNvPr id="265" name="TextShape 3"/>
          <p:cNvSpPr txBox="1"/>
          <p:nvPr/>
        </p:nvSpPr>
        <p:spPr>
          <a:xfrm>
            <a:off x="685799" y="1981080"/>
            <a:ext cx="7772042" cy="120951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2719" indent="-342359" algn="ctr">
              <a:spcBef>
                <a:spcPts val="400"/>
              </a:spcBef>
              <a:defRPr b="1" spc="-1" sz="2400">
                <a:latin typeface="Times New Roman"/>
                <a:ea typeface="Times New Roman"/>
                <a:cs typeface="Times New Roman"/>
                <a:sym typeface="Times New Roman"/>
              </a:defRPr>
            </a:pPr>
            <a:r>
              <a:t>Agenda for:</a:t>
            </a:r>
          </a:p>
          <a:p>
            <a:pPr marL="342719" indent="-342359" algn="ctr">
              <a:spcBef>
                <a:spcPts val="400"/>
              </a:spcBef>
              <a:defRPr b="1" spc="-1" sz="2400">
                <a:latin typeface="Times New Roman"/>
                <a:ea typeface="Times New Roman"/>
                <a:cs typeface="Times New Roman"/>
                <a:sym typeface="Times New Roman"/>
              </a:defRPr>
            </a:pPr>
          </a:p>
          <a:p>
            <a:pPr marL="342719" indent="-342359" algn="ctr">
              <a:spcBef>
                <a:spcPts val="400"/>
              </a:spcBef>
              <a:defRPr b="1" spc="-1" sz="2400">
                <a:latin typeface="Times New Roman"/>
                <a:ea typeface="Times New Roman"/>
                <a:cs typeface="Times New Roman"/>
                <a:sym typeface="Times New Roman"/>
              </a:defRPr>
            </a:pPr>
            <a:r>
              <a:t> RCM SG, Telecons, August 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TextShape 2"/>
          <p:cNvSpPr txBox="1"/>
          <p:nvPr/>
        </p:nvSpPr>
        <p:spPr>
          <a:xfrm>
            <a:off x="685799" y="1857893"/>
            <a:ext cx="7772042" cy="125869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p>
            <a:pPr algn="ctr">
              <a:defRPr b="1" spc="-1" sz="2700">
                <a:latin typeface="Times New Roman"/>
                <a:ea typeface="Times New Roman"/>
                <a:cs typeface="Times New Roman"/>
                <a:sym typeface="Times New Roman"/>
              </a:defRPr>
            </a:pPr>
            <a:r>
              <a:t>IEEE 802.11  </a:t>
            </a:r>
            <a:br/>
            <a:r>
              <a:t>Random and Changing MAC Addresses Study Group</a:t>
            </a:r>
          </a:p>
        </p:txBody>
      </p:sp>
      <p:sp>
        <p:nvSpPr>
          <p:cNvPr id="268" name="TextShape 3"/>
          <p:cNvSpPr txBox="1"/>
          <p:nvPr/>
        </p:nvSpPr>
        <p:spPr>
          <a:xfrm>
            <a:off x="1371600" y="3581279"/>
            <a:ext cx="6400440" cy="15672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gn="ctr">
              <a:spcBef>
                <a:spcPts val="400"/>
              </a:spcBef>
              <a:defRPr b="1" spc="-1" sz="2400">
                <a:latin typeface="Times New Roman"/>
                <a:ea typeface="Times New Roman"/>
                <a:cs typeface="Times New Roman"/>
                <a:sym typeface="Times New Roman"/>
              </a:defRPr>
            </a:pPr>
            <a:r>
              <a:t>Agenda</a:t>
            </a:r>
          </a:p>
          <a:p>
            <a:pPr algn="ctr">
              <a:spcBef>
                <a:spcPts val="400"/>
              </a:spcBef>
              <a:defRPr b="1" spc="-1" sz="2400">
                <a:latin typeface="Times New Roman"/>
                <a:ea typeface="Times New Roman"/>
                <a:cs typeface="Times New Roman"/>
                <a:sym typeface="Times New Roman"/>
              </a:defRPr>
            </a:pPr>
            <a:r>
              <a:t>August 2020 Teleconferences</a:t>
            </a:r>
          </a:p>
          <a:p>
            <a:pPr algn="ctr">
              <a:spcBef>
                <a:spcPts val="400"/>
              </a:spcBef>
              <a:defRPr spc="-1" sz="2400"/>
            </a:pPr>
          </a:p>
          <a:p>
            <a:pPr algn="ctr">
              <a:spcBef>
                <a:spcPts val="400"/>
              </a:spcBef>
              <a:defRPr b="1" spc="-1" sz="2000">
                <a:latin typeface="Times New Roman"/>
                <a:ea typeface="Times New Roman"/>
                <a:cs typeface="Times New Roman"/>
                <a:sym typeface="Times New Roman"/>
              </a:defRPr>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TextShape 2"/>
          <p:cNvSpPr txBox="1"/>
          <p:nvPr/>
        </p:nvSpPr>
        <p:spPr>
          <a:xfrm>
            <a:off x="685799" y="259284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Monday, August 31,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Call for Secretary</a:t>
            </a:r>
          </a:p>
        </p:txBody>
      </p:sp>
      <p:sp>
        <p:nvSpPr>
          <p:cNvPr id="273" name="TextShape 3"/>
          <p:cNvSpPr txBox="1"/>
          <p:nvPr/>
        </p:nvSpPr>
        <p:spPr>
          <a:xfrm>
            <a:off x="685799" y="1981080"/>
            <a:ext cx="7772042" cy="96605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Attendance, etc.</a:t>
            </a:r>
          </a:p>
        </p:txBody>
      </p:sp>
      <p:sp>
        <p:nvSpPr>
          <p:cNvPr id="276" name="TextShape 3"/>
          <p:cNvSpPr txBox="1"/>
          <p:nvPr/>
        </p:nvSpPr>
        <p:spPr>
          <a:xfrm>
            <a:off x="685799" y="1981080"/>
            <a:ext cx="7772042" cy="166671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Reminders to attendees:</a:t>
            </a:r>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Sign in for attendance tracking in minutes</a:t>
            </a:r>
            <a:endParaRPr b="1"/>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Noises off</a:t>
            </a:r>
            <a:endParaRPr b="1"/>
          </a:p>
          <a:p>
            <a:pPr lvl="1" marL="743040" indent="-285480">
              <a:spcBef>
                <a:spcPts val="400"/>
              </a:spcBef>
              <a:buClr>
                <a:srgbClr val="000000"/>
              </a:buClr>
              <a:buSzPct val="100000"/>
              <a:buFont typeface="Symbol"/>
              <a:buChar char="-"/>
              <a:defRPr spc="-1" sz="2400">
                <a:latin typeface="Times New Roman"/>
                <a:ea typeface="Times New Roman"/>
                <a:cs typeface="Times New Roman"/>
                <a:sym typeface="Times New Roman"/>
              </a:defRPr>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TextShape 2"/>
          <p:cNvSpPr txBox="1"/>
          <p:nvPr/>
        </p:nvSpPr>
        <p:spPr>
          <a:xfrm>
            <a:off x="685799" y="916502"/>
            <a:ext cx="7772042" cy="546236"/>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algn="ctr">
              <a:defRPr b="1" spc="-1" sz="3200">
                <a:latin typeface="Times New Roman"/>
                <a:ea typeface="Times New Roman"/>
                <a:cs typeface="Times New Roman"/>
                <a:sym typeface="Times New Roman"/>
              </a:defRPr>
            </a:lvl1pPr>
          </a:lstStyle>
          <a:p>
            <a:pPr/>
            <a:r>
              <a:t>Participation in IEEE 802 Meetings</a:t>
            </a:r>
          </a:p>
        </p:txBody>
      </p:sp>
      <p:sp>
        <p:nvSpPr>
          <p:cNvPr id="279" name="TextShape 3"/>
          <p:cNvSpPr txBox="1"/>
          <p:nvPr/>
        </p:nvSpPr>
        <p:spPr>
          <a:xfrm>
            <a:off x="609479" y="1523879"/>
            <a:ext cx="7924322" cy="469578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9760" indent="-326160">
              <a:spcBef>
                <a:spcPts val="600"/>
              </a:spcBef>
              <a:defRPr b="1" spc="-1" sz="1600">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29760" indent="-326160">
              <a:spcBef>
                <a:spcPts val="600"/>
              </a:spcBef>
              <a:defRPr b="1" i="1" spc="-1" sz="1400">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p>
          <a:p>
            <a:pPr marL="329760" indent="-326160">
              <a:spcBef>
                <a:spcPts val="600"/>
              </a:spcBef>
              <a:defRPr b="1" spc="-1" sz="1400">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29760" indent="-326160">
              <a:spcBef>
                <a:spcPts val="600"/>
              </a:spcBef>
              <a:defRPr b="1" spc="-1" sz="1400">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29760" indent="-326160">
              <a:spcBef>
                <a:spcPts val="600"/>
              </a:spcBef>
              <a:defRPr b="1" spc="-1" sz="1400">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p>
          <a:p>
            <a:pPr marL="329760" indent="-326160">
              <a:spcBef>
                <a:spcPts val="600"/>
              </a:spcBef>
              <a:defRPr b="1" spc="-1" sz="1600">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29760" indent="-326160" algn="ctr">
              <a:spcBef>
                <a:spcPts val="600"/>
              </a:spcBef>
              <a:defRPr b="1" spc="-1" sz="1200">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TextShape 2"/>
          <p:cNvSpPr txBox="1"/>
          <p:nvPr/>
        </p:nvSpPr>
        <p:spPr>
          <a:xfrm>
            <a:off x="380879" y="870242"/>
            <a:ext cx="8457842"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u="sng">
                <a:latin typeface="Times New Roman"/>
                <a:ea typeface="Times New Roman"/>
                <a:cs typeface="Times New Roman"/>
                <a:sym typeface="Times New Roman"/>
              </a:defRPr>
            </a:lvl1pPr>
          </a:lstStyle>
          <a:p>
            <a:pPr/>
            <a:r>
              <a:t>Other Guidelines for IEEE WG Meetings</a:t>
            </a:r>
          </a:p>
        </p:txBody>
      </p:sp>
      <p:sp>
        <p:nvSpPr>
          <p:cNvPr id="282" name="CustomShape 3"/>
          <p:cNvSpPr txBox="1"/>
          <p:nvPr/>
        </p:nvSpPr>
        <p:spPr>
          <a:xfrm>
            <a:off x="579239" y="1676519"/>
            <a:ext cx="8137802" cy="38251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0000"/>
              </a:lnSpc>
              <a:spcBef>
                <a:spcPts val="400"/>
              </a:spcBef>
              <a:defRPr spc="-1"/>
            </a:pPr>
          </a:p>
          <a:p>
            <a:pPr marL="230040" indent="-229679">
              <a:lnSpc>
                <a:spcPct val="80000"/>
              </a:lnSpc>
              <a:spcBef>
                <a:spcPts val="700"/>
              </a:spcBef>
              <a:buClr>
                <a:srgbClr val="000099"/>
              </a:buClr>
              <a:buSzPct val="50000"/>
              <a:buFont typeface="Arial"/>
              <a:buChar char="•"/>
              <a:defRPr b="1" spc="-1">
                <a:solidFill>
                  <a:srgbClr val="000099"/>
                </a:solidFill>
              </a:defRPr>
            </a:pPr>
            <a:r>
              <a:t>All IEEE-SA standards meetings shall be conducted in compliance with all applicable laws, including antitrust and competition laws. </a:t>
            </a:r>
          </a:p>
          <a:p>
            <a:pPr lvl="1" marL="630360" indent="-285480">
              <a:lnSpc>
                <a:spcPct val="80000"/>
              </a:lnSpc>
              <a:spcBef>
                <a:spcPts val="700"/>
              </a:spcBef>
              <a:buClr>
                <a:srgbClr val="000099"/>
              </a:buClr>
              <a:buSzPct val="50000"/>
              <a:buFont typeface="Arial"/>
              <a:buChar char="•"/>
              <a:defRPr b="1" spc="-1" sz="1600">
                <a:solidFill>
                  <a:srgbClr val="000099"/>
                </a:solidFill>
              </a:defRPr>
            </a:pPr>
            <a:r>
              <a:t>Don’t discuss the interpretation, validity, or essentiality of patents/patent claims. </a:t>
            </a:r>
          </a:p>
          <a:p>
            <a:pPr lvl="1" marL="630360" indent="-285480">
              <a:lnSpc>
                <a:spcPct val="80000"/>
              </a:lnSpc>
              <a:spcBef>
                <a:spcPts val="700"/>
              </a:spcBef>
              <a:buClr>
                <a:srgbClr val="000099"/>
              </a:buClr>
              <a:buSzPct val="50000"/>
              <a:buFont typeface="Arial"/>
              <a:buChar char="•"/>
              <a:defRPr b="1" spc="-1" sz="1600">
                <a:solidFill>
                  <a:srgbClr val="000099"/>
                </a:solidFill>
              </a:defRPr>
            </a:pPr>
            <a:r>
              <a:t>Don’t discuss specific license rates, terms, or conditions.</a:t>
            </a:r>
          </a:p>
          <a:p>
            <a:pPr lvl="2" marL="1143000" indent="-228239">
              <a:lnSpc>
                <a:spcPct val="80000"/>
              </a:lnSpc>
              <a:spcBef>
                <a:spcPts val="600"/>
              </a:spcBef>
              <a:buClr>
                <a:srgbClr val="000099"/>
              </a:buClr>
              <a:buSzPct val="50000"/>
              <a:buFont typeface="Symbol"/>
              <a:buChar char="·"/>
              <a:defRPr spc="-1" sz="1400">
                <a:solidFill>
                  <a:srgbClr val="000099"/>
                </a:solidFill>
              </a:defRPr>
            </a:pPr>
            <a:r>
              <a:t>Relative costs, including licensing costs of essential patent claims, of different technical approaches may be discussed in standards development meetings. </a:t>
            </a:r>
          </a:p>
          <a:p>
            <a:pPr lvl="3" marL="1600200" indent="-228239">
              <a:lnSpc>
                <a:spcPct val="80000"/>
              </a:lnSpc>
              <a:spcBef>
                <a:spcPts val="600"/>
              </a:spcBef>
              <a:buClr>
                <a:srgbClr val="000099"/>
              </a:buClr>
              <a:buSzPct val="50000"/>
              <a:buFont typeface="Arial"/>
              <a:buChar char="•"/>
              <a:defRPr spc="-1" sz="1400">
                <a:solidFill>
                  <a:srgbClr val="000099"/>
                </a:solidFill>
              </a:defRPr>
            </a:pPr>
            <a:r>
              <a:t>Technical considerations remain primary focus</a:t>
            </a:r>
          </a:p>
          <a:p>
            <a:pPr lvl="1" marL="630360" indent="-285480">
              <a:lnSpc>
                <a:spcPct val="80000"/>
              </a:lnSpc>
              <a:spcBef>
                <a:spcPts val="700"/>
              </a:spcBef>
              <a:buClr>
                <a:srgbClr val="000099"/>
              </a:buClr>
              <a:buSzPct val="50000"/>
              <a:buFont typeface="Arial"/>
              <a:buChar char="•"/>
              <a:defRPr b="1" spc="-1" sz="1600">
                <a:solidFill>
                  <a:srgbClr val="000099"/>
                </a:solidFill>
              </a:defRPr>
            </a:pPr>
            <a:r>
              <a:t>Don’t discuss or engage in the fixing of product prices, allocation of customers, or division of sales markets.</a:t>
            </a:r>
          </a:p>
          <a:p>
            <a:pPr lvl="1" marL="630360" indent="-285480">
              <a:lnSpc>
                <a:spcPct val="80000"/>
              </a:lnSpc>
              <a:spcBef>
                <a:spcPts val="700"/>
              </a:spcBef>
              <a:buClr>
                <a:srgbClr val="000099"/>
              </a:buClr>
              <a:buSzPct val="50000"/>
              <a:buFont typeface="Arial"/>
              <a:buChar char="•"/>
              <a:defRPr b="1" spc="-1" sz="1600">
                <a:solidFill>
                  <a:srgbClr val="000099"/>
                </a:solidFill>
              </a:defRPr>
            </a:pPr>
            <a:r>
              <a:t>Don’t discuss the status or substance of ongoing or threatened litigation.</a:t>
            </a:r>
          </a:p>
          <a:p>
            <a:pPr lvl="1" marL="630360" indent="-285480">
              <a:lnSpc>
                <a:spcPct val="80000"/>
              </a:lnSpc>
              <a:spcBef>
                <a:spcPts val="700"/>
              </a:spcBef>
              <a:buClr>
                <a:srgbClr val="000099"/>
              </a:buClr>
              <a:buSzPct val="50000"/>
              <a:buFont typeface="Arial"/>
              <a:buChar char="•"/>
              <a:defRPr b="1" spc="-1" sz="1600">
                <a:solidFill>
                  <a:srgbClr val="000099"/>
                </a:solidFill>
              </a:defRPr>
            </a:pPr>
            <a:r>
              <a:t>Don’t be silent if inappropriate topics are discussed … do formally object.</a:t>
            </a:r>
          </a:p>
          <a:p>
            <a:pPr marL="229679" indent="-229319" algn="ctr">
              <a:lnSpc>
                <a:spcPct val="80000"/>
              </a:lnSpc>
              <a:spcBef>
                <a:spcPts val="200"/>
              </a:spcBef>
              <a:defRPr b="1" spc="-1" sz="1000">
                <a:solidFill>
                  <a:srgbClr val="000099"/>
                </a:solidFill>
              </a:defRPr>
            </a:pPr>
            <a:r>
              <a:t>---------------------------------------------------------------   </a:t>
            </a:r>
          </a:p>
          <a:p>
            <a:pPr marL="229679" indent="-229319" algn="ctr">
              <a:lnSpc>
                <a:spcPct val="80000"/>
              </a:lnSpc>
              <a:spcBef>
                <a:spcPts val="200"/>
              </a:spcBef>
              <a:defRPr b="1" spc="-1" sz="1200">
                <a:solidFill>
                  <a:srgbClr val="000099"/>
                </a:solidFil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TextShape 2"/>
          <p:cNvSpPr txBox="1"/>
          <p:nvPr/>
        </p:nvSpPr>
        <p:spPr>
          <a:xfrm>
            <a:off x="685799" y="946562"/>
            <a:ext cx="7772042"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Study group operating rules</a:t>
            </a:r>
          </a:p>
        </p:txBody>
      </p:sp>
      <p:sp>
        <p:nvSpPr>
          <p:cNvPr id="285" name="TextShape 3"/>
          <p:cNvSpPr txBox="1"/>
          <p:nvPr/>
        </p:nvSpPr>
        <p:spPr>
          <a:xfrm>
            <a:off x="685799" y="1981080"/>
            <a:ext cx="7772042" cy="2744055"/>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Will follow operating manual for study groups</a:t>
            </a:r>
          </a:p>
          <a:p>
            <a:pPr lvl="1" marL="800279" indent="-342720">
              <a:spcBef>
                <a:spcPts val="600"/>
              </a:spcBef>
              <a:buClr>
                <a:srgbClr val="000000"/>
              </a:buClr>
              <a:buSzPct val="100000"/>
              <a:buFont typeface="Symbol"/>
              <a:buChar char="-"/>
              <a:defRPr b="1" spc="-1" sz="2800">
                <a:latin typeface="Times New Roman"/>
                <a:ea typeface="Times New Roman"/>
                <a:cs typeface="Times New Roman"/>
                <a:sym typeface="Times New Roman"/>
              </a:defRPr>
            </a:pPr>
            <a:r>
              <a:t>Purpose: to create PAR/CSD as authorized by 802 EC for study group</a:t>
            </a:r>
          </a:p>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No motions for the time being (straw polls are okay)</a:t>
            </a:r>
          </a:p>
          <a:p>
            <a:pPr marL="343080" indent="-342719">
              <a:spcBef>
                <a:spcPts val="600"/>
              </a:spcBef>
              <a:buClr>
                <a:srgbClr val="000000"/>
              </a:buClr>
              <a:buSzPct val="100000"/>
              <a:buFont typeface="Symbol"/>
              <a:buChar char="·"/>
              <a:defRPr b="1" spc="-1" sz="2800">
                <a:latin typeface="Times New Roman"/>
                <a:ea typeface="Times New Roman"/>
                <a:cs typeface="Times New Roman"/>
                <a:sym typeface="Times New Roman"/>
              </a:defRPr>
            </a:pPr>
            <a:r>
              <a:t>Attendance 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