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7" name="Shape 97"/>
          <p:cNvSpPr/>
          <p:nvPr>
            <p:ph type="sldImg"/>
          </p:nvPr>
        </p:nvSpPr>
        <p:spPr>
          <a:xfrm>
            <a:off x="1143000" y="685800"/>
            <a:ext cx="4572000" cy="3429000"/>
          </a:xfrm>
          <a:prstGeom prst="rect">
            <a:avLst/>
          </a:prstGeom>
        </p:spPr>
        <p:txBody>
          <a:bodyPr/>
          <a:lstStyle/>
          <a:p>
            <a:pPr/>
          </a:p>
        </p:txBody>
      </p:sp>
      <p:sp>
        <p:nvSpPr>
          <p:cNvPr id="98" name="Shape 9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7" name="Title Text"/>
          <p:cNvSpPr txBox="1"/>
          <p:nvPr>
            <p:ph type="title"/>
          </p:nvPr>
        </p:nvSpPr>
        <p:spPr>
          <a:xfrm>
            <a:off x="685800" y="2130425"/>
            <a:ext cx="7772400" cy="1470025"/>
          </a:xfrm>
          <a:prstGeom prst="rect">
            <a:avLst/>
          </a:prstGeom>
        </p:spPr>
        <p:txBody>
          <a:bodyPr/>
          <a:lstStyle/>
          <a:p>
            <a:pPr/>
            <a:r>
              <a:t>Title Text</a:t>
            </a:r>
          </a:p>
        </p:txBody>
      </p:sp>
      <p:sp>
        <p:nvSpPr>
          <p:cNvPr id="18" name="Body Level One…"/>
          <p:cNvSpPr txBox="1"/>
          <p:nvPr>
            <p:ph type="body" sz="quarter" idx="1"/>
          </p:nvPr>
        </p:nvSpPr>
        <p:spPr>
          <a:xfrm>
            <a:off x="1371600" y="3886200"/>
            <a:ext cx="6400800" cy="1752600"/>
          </a:xfrm>
          <a:prstGeom prst="rect">
            <a:avLst/>
          </a:prstGeom>
        </p:spPr>
        <p:txBody>
          <a:bodyPr/>
          <a:lstStyle>
            <a:lvl1pPr marL="0" indent="0" algn="ctr">
              <a:buSzTx/>
              <a:buNone/>
            </a:lvl1pPr>
            <a:lvl2pPr marL="0" indent="0" algn="ctr">
              <a:buSzTx/>
              <a:buNone/>
            </a:lvl2pPr>
            <a:lvl3pPr marL="0" indent="0" algn="ctr">
              <a:buSzTx/>
              <a:buNone/>
            </a:lvl3pPr>
            <a:lvl4pPr marL="0" indent="0" algn="ctr">
              <a:buSzTx/>
              <a:buNone/>
            </a:lvl4pPr>
            <a:lvl5pPr marL="0" indent="0"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6" name="Title Text"/>
          <p:cNvSpPr txBox="1"/>
          <p:nvPr>
            <p:ph type="title"/>
          </p:nvPr>
        </p:nvSpPr>
        <p:spPr>
          <a:prstGeom prst="rect">
            <a:avLst/>
          </a:prstGeom>
        </p:spPr>
        <p:txBody>
          <a:bodyPr/>
          <a:lstStyle/>
          <a:p>
            <a:pPr/>
            <a:r>
              <a:t>Title Text</a:t>
            </a:r>
          </a:p>
        </p:txBody>
      </p:sp>
      <p:sp>
        <p:nvSpPr>
          <p:cNvPr id="2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5" name="Title Text"/>
          <p:cNvSpPr txBox="1"/>
          <p:nvPr>
            <p:ph type="title"/>
          </p:nvPr>
        </p:nvSpPr>
        <p:spPr>
          <a:xfrm>
            <a:off x="722312" y="4406900"/>
            <a:ext cx="7772401" cy="1362075"/>
          </a:xfrm>
          <a:prstGeom prst="rect">
            <a:avLst/>
          </a:prstGeom>
        </p:spPr>
        <p:txBody>
          <a:bodyPr anchor="t"/>
          <a:lstStyle>
            <a:lvl1pPr algn="l">
              <a:defRPr cap="all" sz="4000"/>
            </a:lvl1pPr>
          </a:lstStyle>
          <a:p>
            <a:pPr/>
            <a:r>
              <a:t>Title Text</a:t>
            </a:r>
          </a:p>
        </p:txBody>
      </p:sp>
      <p:sp>
        <p:nvSpPr>
          <p:cNvPr id="36" name="Body Level One…"/>
          <p:cNvSpPr txBox="1"/>
          <p:nvPr>
            <p:ph type="body" sz="quarter" idx="1"/>
          </p:nvPr>
        </p:nvSpPr>
        <p:spPr>
          <a:xfrm>
            <a:off x="722312" y="2906713"/>
            <a:ext cx="7772401" cy="1500190"/>
          </a:xfrm>
          <a:prstGeom prst="rect">
            <a:avLst/>
          </a:prstGeom>
        </p:spPr>
        <p:txBody>
          <a:bodyPr anchor="b"/>
          <a:lstStyle>
            <a:lvl1pPr marL="0" indent="0">
              <a:spcBef>
                <a:spcPts val="400"/>
              </a:spcBef>
              <a:buSzTx/>
              <a:buNone/>
              <a:defRPr sz="2000"/>
            </a:lvl1pPr>
            <a:lvl2pPr marL="0" indent="0">
              <a:spcBef>
                <a:spcPts val="400"/>
              </a:spcBef>
              <a:buSzTx/>
              <a:buNone/>
              <a:defRPr sz="2000"/>
            </a:lvl2pPr>
            <a:lvl3pPr marL="0" indent="0">
              <a:spcBef>
                <a:spcPts val="400"/>
              </a:spcBef>
              <a:buSzTx/>
              <a:buNone/>
              <a:defRPr sz="2000"/>
            </a:lvl3pPr>
            <a:lvl4pPr marL="0" indent="0">
              <a:spcBef>
                <a:spcPts val="400"/>
              </a:spcBef>
              <a:buSzTx/>
              <a:buNone/>
              <a:defRPr sz="2000"/>
            </a:lvl4pPr>
            <a:lvl5pPr marL="0" indent="0">
              <a:spcBef>
                <a:spcPts val="400"/>
              </a:spcBef>
              <a:buSz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4" name="Title Text"/>
          <p:cNvSpPr txBox="1"/>
          <p:nvPr>
            <p:ph type="title"/>
          </p:nvPr>
        </p:nvSpPr>
        <p:spPr>
          <a:prstGeom prst="rect">
            <a:avLst/>
          </a:prstGeom>
        </p:spPr>
        <p:txBody>
          <a:bodyPr/>
          <a:lstStyle/>
          <a:p>
            <a:pPr/>
            <a:r>
              <a:t>Title Text</a:t>
            </a:r>
          </a:p>
        </p:txBody>
      </p:sp>
      <p:sp>
        <p:nvSpPr>
          <p:cNvPr id="45" name="Body Level One…"/>
          <p:cNvSpPr txBox="1"/>
          <p:nvPr>
            <p:ph type="body" sz="half" idx="1"/>
          </p:nvPr>
        </p:nvSpPr>
        <p:spPr>
          <a:xfrm>
            <a:off x="685800" y="1981200"/>
            <a:ext cx="3810000" cy="4114800"/>
          </a:xfrm>
          <a:prstGeom prst="rect">
            <a:avLst/>
          </a:prstGeom>
        </p:spPr>
        <p:txBody>
          <a:bodyPr/>
          <a:lstStyle>
            <a:lvl1pPr>
              <a:spcBef>
                <a:spcPts val="600"/>
              </a:spcBef>
              <a:defRPr sz="2800"/>
            </a:lvl1pPr>
            <a:lvl2pPr marL="790575" indent="-333375">
              <a:spcBef>
                <a:spcPts val="600"/>
              </a:spcBef>
              <a:defRPr sz="2800"/>
            </a:lvl2pPr>
            <a:lvl3pPr marL="1177288" indent="-320038">
              <a:spcBef>
                <a:spcPts val="600"/>
              </a:spcBef>
              <a:defRPr sz="2800"/>
            </a:lvl3pPr>
            <a:lvl4pPr marL="1555750" indent="-355600">
              <a:spcBef>
                <a:spcPts val="600"/>
              </a:spcBef>
              <a:defRPr sz="2800"/>
            </a:lvl4pPr>
            <a:lvl5pPr marL="189865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3" name="Title Text"/>
          <p:cNvSpPr txBox="1"/>
          <p:nvPr>
            <p:ph type="title"/>
          </p:nvPr>
        </p:nvSpPr>
        <p:spPr>
          <a:xfrm>
            <a:off x="457200" y="274638"/>
            <a:ext cx="8229600" cy="1143001"/>
          </a:xfrm>
          <a:prstGeom prst="rect">
            <a:avLst/>
          </a:prstGeom>
        </p:spPr>
        <p:txBody>
          <a:bodyPr/>
          <a:lstStyle/>
          <a:p>
            <a:pPr/>
            <a:r>
              <a:t>Title Text</a:t>
            </a:r>
          </a:p>
        </p:txBody>
      </p:sp>
      <p:sp>
        <p:nvSpPr>
          <p:cNvPr id="54" name="Body Level One…"/>
          <p:cNvSpPr txBox="1"/>
          <p:nvPr>
            <p:ph type="body" sz="quarter" idx="1"/>
          </p:nvPr>
        </p:nvSpPr>
        <p:spPr>
          <a:xfrm>
            <a:off x="457200" y="1535112"/>
            <a:ext cx="4040188" cy="639763"/>
          </a:xfrm>
          <a:prstGeom prst="rect">
            <a:avLst/>
          </a:prstGeom>
        </p:spPr>
        <p:txBody>
          <a:bodyPr anchor="b"/>
          <a:lstStyle>
            <a:lvl1pPr marL="0" indent="0">
              <a:buSzTx/>
              <a:buNone/>
            </a:lvl1pPr>
            <a:lvl2pPr marL="0" indent="0">
              <a:buSzTx/>
              <a:buNone/>
            </a:lvl2pPr>
            <a:lvl3pPr marL="0" indent="0">
              <a:buSzTx/>
              <a:buNone/>
            </a:lvl3pPr>
            <a:lvl4pPr marL="0" indent="0">
              <a:buSzTx/>
              <a:buNone/>
            </a:lvl4pPr>
            <a:lvl5pPr marL="0" indent="0">
              <a:buSzTx/>
              <a:buNone/>
            </a:lvl5pPr>
          </a:lstStyle>
          <a:p>
            <a:pPr/>
            <a:r>
              <a:t>Body Level One</a:t>
            </a:r>
          </a:p>
          <a:p>
            <a:pPr lvl="1"/>
            <a:r>
              <a:t>Body Level Two</a:t>
            </a:r>
          </a:p>
          <a:p>
            <a:pPr lvl="2"/>
            <a:r>
              <a:t>Body Level Three</a:t>
            </a:r>
          </a:p>
          <a:p>
            <a:pPr lvl="3"/>
            <a:r>
              <a:t>Body Level Four</a:t>
            </a:r>
          </a:p>
          <a:p>
            <a:pPr lvl="4"/>
            <a:r>
              <a:t>Body Level Five</a:t>
            </a:r>
          </a:p>
        </p:txBody>
      </p:sp>
      <p:sp>
        <p:nvSpPr>
          <p:cNvPr id="55" name="Text Placeholder 4"/>
          <p:cNvSpPr/>
          <p:nvPr>
            <p:ph type="body" sz="quarter" idx="21"/>
          </p:nvPr>
        </p:nvSpPr>
        <p:spPr>
          <a:xfrm>
            <a:off x="4645025" y="1535111"/>
            <a:ext cx="4041775" cy="639766"/>
          </a:xfrm>
          <a:prstGeom prst="rect">
            <a:avLst/>
          </a:prstGeom>
        </p:spPr>
        <p:txBody>
          <a:bodyPr anchor="b"/>
          <a:lstStyle/>
          <a:p>
            <a:pPr/>
          </a:p>
        </p:txBody>
      </p:sp>
      <p:sp>
        <p:nvSpPr>
          <p:cNvPr id="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3" name="Title Text"/>
          <p:cNvSpPr txBox="1"/>
          <p:nvPr>
            <p:ph type="title"/>
          </p:nvPr>
        </p:nvSpPr>
        <p:spPr>
          <a:prstGeom prst="rect">
            <a:avLst/>
          </a:prstGeom>
        </p:spPr>
        <p:txBody>
          <a:bodyPr/>
          <a:lstStyle/>
          <a:p>
            <a:pPr/>
            <a:r>
              <a:t>Title Text</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8" name="Title Text"/>
          <p:cNvSpPr txBox="1"/>
          <p:nvPr>
            <p:ph type="title"/>
          </p:nvPr>
        </p:nvSpPr>
        <p:spPr>
          <a:xfrm>
            <a:off x="457200" y="273050"/>
            <a:ext cx="3008316" cy="1162050"/>
          </a:xfrm>
          <a:prstGeom prst="rect">
            <a:avLst/>
          </a:prstGeom>
        </p:spPr>
        <p:txBody>
          <a:bodyPr anchor="b"/>
          <a:lstStyle>
            <a:lvl1pPr algn="l">
              <a:defRPr sz="2000"/>
            </a:lvl1pPr>
          </a:lstStyle>
          <a:p>
            <a:pPr/>
            <a:r>
              <a:t>Title Text</a:t>
            </a:r>
          </a:p>
        </p:txBody>
      </p:sp>
      <p:sp>
        <p:nvSpPr>
          <p:cNvPr id="79" name="Body Level One…"/>
          <p:cNvSpPr txBox="1"/>
          <p:nvPr>
            <p:ph type="body" idx="1"/>
          </p:nvPr>
        </p:nvSpPr>
        <p:spPr>
          <a:xfrm>
            <a:off x="3575050" y="273050"/>
            <a:ext cx="5111750" cy="5853113"/>
          </a:xfrm>
          <a:prstGeom prst="rect">
            <a:avLst/>
          </a:prstGeom>
        </p:spPr>
        <p:txBody>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pPr/>
            <a:r>
              <a:t>Body Level One</a:t>
            </a:r>
          </a:p>
          <a:p>
            <a:pPr lvl="1"/>
            <a:r>
              <a:t>Body Level Two</a:t>
            </a:r>
          </a:p>
          <a:p>
            <a:pPr lvl="2"/>
            <a:r>
              <a:t>Body Level Three</a:t>
            </a:r>
          </a:p>
          <a:p>
            <a:pPr lvl="3"/>
            <a:r>
              <a:t>Body Level Four</a:t>
            </a:r>
          </a:p>
          <a:p>
            <a:pPr lvl="4"/>
            <a:r>
              <a:t>Body Level Five</a:t>
            </a:r>
          </a:p>
        </p:txBody>
      </p:sp>
      <p:sp>
        <p:nvSpPr>
          <p:cNvPr id="80" name="Text Placeholder 3"/>
          <p:cNvSpPr/>
          <p:nvPr>
            <p:ph type="body" sz="half" idx="21"/>
          </p:nvPr>
        </p:nvSpPr>
        <p:spPr>
          <a:xfrm>
            <a:off x="457198" y="1435100"/>
            <a:ext cx="3008317" cy="4691063"/>
          </a:xfrm>
          <a:prstGeom prst="rect">
            <a:avLst/>
          </a:prstGeom>
        </p:spPr>
        <p:txBody>
          <a:bodyPr/>
          <a:lstStyle/>
          <a:p>
            <a:pP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8" name="Title Text"/>
          <p:cNvSpPr txBox="1"/>
          <p:nvPr>
            <p:ph type="title"/>
          </p:nvPr>
        </p:nvSpPr>
        <p:spPr>
          <a:xfrm>
            <a:off x="1792288" y="4800600"/>
            <a:ext cx="5486403" cy="566738"/>
          </a:xfrm>
          <a:prstGeom prst="rect">
            <a:avLst/>
          </a:prstGeom>
        </p:spPr>
        <p:txBody>
          <a:bodyPr anchor="b"/>
          <a:lstStyle>
            <a:lvl1pPr algn="l">
              <a:defRPr sz="2000"/>
            </a:lvl1pPr>
          </a:lstStyle>
          <a:p>
            <a:pPr/>
            <a:r>
              <a:t>Title Text</a:t>
            </a:r>
          </a:p>
        </p:txBody>
      </p:sp>
      <p:sp>
        <p:nvSpPr>
          <p:cNvPr id="89" name="Picture Placeholder 2"/>
          <p:cNvSpPr/>
          <p:nvPr>
            <p:ph type="pic" sz="half" idx="21"/>
          </p:nvPr>
        </p:nvSpPr>
        <p:spPr>
          <a:xfrm>
            <a:off x="1792288" y="612775"/>
            <a:ext cx="5486403" cy="4114800"/>
          </a:xfrm>
          <a:prstGeom prst="rect">
            <a:avLst/>
          </a:prstGeom>
        </p:spPr>
        <p:txBody>
          <a:bodyPr lIns="91439" tIns="45719" rIns="91439" bIns="45719">
            <a:noAutofit/>
          </a:bodyPr>
          <a:lstStyle/>
          <a:p>
            <a:pPr/>
          </a:p>
        </p:txBody>
      </p:sp>
      <p:sp>
        <p:nvSpPr>
          <p:cNvPr id="90" name="Body Level One…"/>
          <p:cNvSpPr txBox="1"/>
          <p:nvPr>
            <p:ph type="body" sz="quarter" idx="1"/>
          </p:nvPr>
        </p:nvSpPr>
        <p:spPr>
          <a:xfrm>
            <a:off x="1792288" y="5367337"/>
            <a:ext cx="5486403" cy="804865"/>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7"/>
          <p:cNvSpPr txBox="1"/>
          <p:nvPr/>
        </p:nvSpPr>
        <p:spPr>
          <a:xfrm>
            <a:off x="685798" y="352611"/>
            <a:ext cx="1225800"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a:defRPr b="1" sz="1800"/>
            </a:pPr>
            <a:r>
              <a:t>August 2020</a:t>
            </a:r>
          </a:p>
        </p:txBody>
      </p:sp>
      <p:sp>
        <p:nvSpPr>
          <p:cNvPr id="3" name="Line 8"/>
          <p:cNvSpPr/>
          <p:nvPr/>
        </p:nvSpPr>
        <p:spPr>
          <a:xfrm>
            <a:off x="685799" y="609600"/>
            <a:ext cx="7772404" cy="0"/>
          </a:xfrm>
          <a:prstGeom prst="line">
            <a:avLst/>
          </a:prstGeom>
          <a:ln w="12700">
            <a:solidFill>
              <a:srgbClr val="000000"/>
            </a:solidFill>
          </a:ln>
        </p:spPr>
        <p:txBody>
          <a:bodyPr lIns="45718" tIns="45718" rIns="45718" bIns="45718"/>
          <a:lstStyle/>
          <a:p>
            <a:p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r>
              <a:t>Agenda</a:t>
            </a:r>
          </a:p>
        </p:txBody>
      </p:sp>
      <p:sp>
        <p:nvSpPr>
          <p:cNvPr id="5" name="Rectangle 7"/>
          <p:cNvSpPr txBox="1"/>
          <p:nvPr/>
        </p:nvSpPr>
        <p:spPr>
          <a:xfrm>
            <a:off x="5181500" y="352611"/>
            <a:ext cx="3264000"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defRPr b="1" sz="1800"/>
            </a:pPr>
            <a:r>
              <a:t>doc.: IEEE 802.11-20/0995r3</a:t>
            </a:r>
          </a:p>
        </p:txBody>
      </p:sp>
      <p:sp>
        <p:nvSpPr>
          <p:cNvPr id="6" name="Line 10"/>
          <p:cNvSpPr/>
          <p:nvPr/>
        </p:nvSpPr>
        <p:spPr>
          <a:xfrm>
            <a:off x="685799" y="6477000"/>
            <a:ext cx="7848604" cy="0"/>
          </a:xfrm>
          <a:prstGeom prst="line">
            <a:avLst/>
          </a:prstGeom>
          <a:ln w="12700">
            <a:solidFill>
              <a:srgbClr val="000000"/>
            </a:solidFill>
          </a:ln>
        </p:spPr>
        <p:txBody>
          <a:bodyPr lIns="45718" tIns="45718" rIns="45718" bIns="45718"/>
          <a:lstStyle/>
          <a:p>
            <a:pPr/>
          </a:p>
        </p:txBody>
      </p:sp>
      <p:sp>
        <p:nvSpPr>
          <p:cNvPr id="7" name="Rectangle 7"/>
          <p:cNvSpPr txBox="1"/>
          <p:nvPr/>
        </p:nvSpPr>
        <p:spPr>
          <a:xfrm>
            <a:off x="6356572" y="6477123"/>
            <a:ext cx="2246090"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p>
            <a:pPr lvl="4" indent="457200" algn="r"/>
            <a:r>
              <a:t>Carol Ansley,  self-employed</a:t>
            </a:r>
          </a:p>
        </p:txBody>
      </p:sp>
      <p:sp>
        <p:nvSpPr>
          <p:cNvPr id="8" name="Title Text"/>
          <p:cNvSpPr txBox="1"/>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chor="ctr">
            <a:normAutofit fontScale="100000" lnSpcReduction="0"/>
          </a:bodyPr>
          <a:lstStyle/>
          <a:p>
            <a:pPr/>
            <a:r>
              <a:t>Title Text</a:t>
            </a:r>
          </a:p>
        </p:txBody>
      </p:sp>
      <p:sp>
        <p:nvSpPr>
          <p:cNvPr id="9" name="Body Level One…"/>
          <p:cNvSpPr txBox="1"/>
          <p:nvPr>
            <p:ph type="body" idx="1"/>
          </p:nvPr>
        </p:nvSpPr>
        <p:spPr>
          <a:xfrm>
            <a:off x="685800" y="1981200"/>
            <a:ext cx="7772400" cy="4114800"/>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4376737" y="6477124"/>
            <a:ext cx="165101" cy="184027"/>
          </a:xfrm>
          <a:prstGeom prst="rect">
            <a:avLst/>
          </a:prstGeom>
          <a:ln w="12700">
            <a:miter lim="400000"/>
          </a:ln>
        </p:spPr>
        <p:txBody>
          <a:bodyPr wrap="none" lIns="0" tIns="0" rIns="0" bIns="0" anchor="b">
            <a:spAutoFit/>
          </a:bodyPr>
          <a:lstStyle>
            <a:lvl1pPr marL="342900" indent="-342900"/>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0" strike="noStrike" sz="3200" u="none">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b="1" baseline="0" cap="none" i="0" spc="0" strike="noStrike" sz="2400" u="none">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1pPr>
      <a:lvl2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2pPr>
      <a:lvl3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3pPr>
      <a:lvl4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4pPr>
      <a:lvl5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5pPr>
      <a:lvl6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6pPr>
      <a:lvl7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7pPr>
      <a:lvl8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8pPr>
      <a:lvl9pPr marL="342900" marR="0" indent="-342900" algn="l" defTabSz="91440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Rectangle 7"/>
          <p:cNvSpPr txBox="1"/>
          <p:nvPr>
            <p:ph type="sldNum" sz="quarter" idx="4294967295"/>
          </p:nvPr>
        </p:nvSpPr>
        <p:spPr>
          <a:xfrm>
            <a:off x="4395786"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01" name="Rectangle 2"/>
          <p:cNvSpPr txBox="1"/>
          <p:nvPr>
            <p:ph type="title"/>
          </p:nvPr>
        </p:nvSpPr>
        <p:spPr>
          <a:prstGeom prst="rect">
            <a:avLst/>
          </a:prstGeom>
        </p:spPr>
        <p:txBody>
          <a:bodyPr/>
          <a:lstStyle/>
          <a:p>
            <a:pPr/>
            <a:r>
              <a:t>RCM-SG-Agenda-August-2020</a:t>
            </a:r>
          </a:p>
        </p:txBody>
      </p:sp>
      <p:sp>
        <p:nvSpPr>
          <p:cNvPr id="102" name="Rectangle 6"/>
          <p:cNvSpPr txBox="1"/>
          <p:nvPr>
            <p:ph type="body" idx="1"/>
          </p:nvPr>
        </p:nvSpPr>
        <p:spPr>
          <a:prstGeom prst="rect">
            <a:avLst/>
          </a:prstGeom>
        </p:spPr>
        <p:txBody>
          <a:bodyPr/>
          <a:lstStyle/>
          <a:p>
            <a:pPr algn="ctr">
              <a:spcBef>
                <a:spcPts val="400"/>
              </a:spcBef>
              <a:buSzTx/>
              <a:buNone/>
              <a:defRPr sz="2000"/>
            </a:pPr>
            <a:r>
              <a:t>Date:</a:t>
            </a:r>
            <a:r>
              <a:rPr b="0"/>
              <a:t> 2020-08-17</a:t>
            </a:r>
          </a:p>
        </p:txBody>
      </p:sp>
      <p:sp>
        <p:nvSpPr>
          <p:cNvPr id="103" name="Rectangle 12"/>
          <p:cNvSpPr txBox="1"/>
          <p:nvPr/>
        </p:nvSpPr>
        <p:spPr>
          <a:xfrm>
            <a:off x="579435" y="1939924"/>
            <a:ext cx="1355730" cy="373384"/>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spAutoFit/>
          </a:bodyPr>
          <a:lstStyle>
            <a:lvl1pPr marL="342900" indent="-342900">
              <a:spcBef>
                <a:spcPts val="400"/>
              </a:spcBef>
              <a:defRPr b="1" sz="2000"/>
            </a:lvl1pPr>
          </a:lstStyle>
          <a:p>
            <a:pPr/>
            <a:r>
              <a:t>Authors:</a:t>
            </a:r>
          </a:p>
        </p:txBody>
      </p:sp>
      <p:graphicFrame>
        <p:nvGraphicFramePr>
          <p:cNvPr id="104" name="Table"/>
          <p:cNvGraphicFramePr/>
          <p:nvPr/>
        </p:nvGraphicFramePr>
        <p:xfrm>
          <a:off x="725487" y="2500633"/>
          <a:ext cx="7388226" cy="2895602"/>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1365641"/>
                <a:gridCol w="1589649"/>
                <a:gridCol w="1477645"/>
                <a:gridCol w="1477645"/>
                <a:gridCol w="1477645"/>
              </a:tblGrid>
              <a:tr h="579120">
                <a:tc>
                  <a:txBody>
                    <a:bodyPr/>
                    <a:lstStyle/>
                    <a:p>
                      <a:pPr marL="0" indent="0">
                        <a:defRPr b="0" sz="1800">
                          <a:solidFill>
                            <a:srgbClr val="000000"/>
                          </a:solidFill>
                        </a:defRPr>
                      </a:pPr>
                      <a:r>
                        <a:rPr b="1" sz="1400"/>
                        <a:t>Name</a:t>
                      </a:r>
                    </a:p>
                  </a:txBody>
                  <a:tcPr marL="0" marR="0" marT="0" marB="0" anchor="t" anchorCtr="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Affiliations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Address</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Phone</a:t>
                      </a:r>
                    </a:p>
                  </a:txBody>
                  <a:tcPr marL="0" marR="0" marT="0" marB="0" anchor="t" anchorCtr="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b="0" sz="1800">
                          <a:solidFill>
                            <a:srgbClr val="000000"/>
                          </a:solidFill>
                        </a:defRPr>
                      </a:pPr>
                      <a:r>
                        <a:rPr b="1" sz="1400"/>
                        <a:t>Email</a:t>
                      </a:r>
                    </a:p>
                  </a:txBody>
                  <a:tcPr marL="0" marR="0" marT="0" marB="0" anchor="t" anchorCtr="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tr>
              <a:tr h="579120">
                <a:tc>
                  <a:txBody>
                    <a:bodyPr/>
                    <a:lstStyle/>
                    <a:p>
                      <a:pPr marL="0" indent="0">
                        <a:defRPr sz="1800"/>
                      </a:pPr>
                      <a:r>
                        <a:rPr sz="1400"/>
                        <a:t>Mark Hamilton</a:t>
                      </a:r>
                    </a:p>
                  </a:txBody>
                  <a:tcPr marL="0" marR="0" marT="0" marB="0" anchor="t" anchorCtr="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anchor="t" anchorCtr="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anchor="t" anchorCtr="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tr>
              <a:tr h="579120">
                <a:tc>
                  <a:txBody>
                    <a:bodyPr/>
                    <a:lstStyle/>
                    <a:p>
                      <a:pPr marL="0" indent="0">
                        <a:defRPr sz="1800"/>
                      </a:pPr>
                      <a:r>
                        <a:rPr sz="1400"/>
                        <a:t>Carol Ansley</a:t>
                      </a: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self</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t>195 E Meadows Ct.</a:t>
                      </a:r>
                    </a:p>
                    <a:p>
                      <a:pPr marL="0" indent="0">
                        <a:defRPr sz="1400"/>
                      </a:pPr>
                      <a:r>
                        <a:t>Johns Creek GA 30005</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u="sng">
                          <a:solidFill>
                            <a:srgbClr val="0000FF"/>
                          </a:solidFill>
                          <a:uFill>
                            <a:solidFill>
                              <a:srgbClr val="0000FF"/>
                            </a:solidFill>
                          </a:uFill>
                        </a:defRPr>
                      </a:pPr>
                      <a:r>
                        <a:rPr>
                          <a:hlinkClick r:id="rId2" invalidUrl="" action="" tgtFrame="" tooltip="" history="1" highlightClick="0" endSnd="0"/>
                        </a:rPr>
                        <a:t>carol@ansley.com</a:t>
                      </a: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tr>
              <a:tr h="579120">
                <a:tc>
                  <a:txBody>
                    <a:bodyPr/>
                    <a:lstStyle/>
                    <a:p>
                      <a:pPr marL="0" indent="0">
                        <a:defRPr sz="1400"/>
                      </a:pPr>
                    </a:p>
                  </a:txBody>
                  <a:tcPr marL="0" marR="0" marT="0" marB="0" anchor="t" anchorCtr="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p>
                  </a:txBody>
                  <a:tcPr marL="0" marR="0" marT="0" marB="0" anchor="t" anchorCtr="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Rectangle 7"/>
          <p:cNvSpPr txBox="1"/>
          <p:nvPr>
            <p:ph type="sldNum" sz="quarter" idx="4294967295"/>
          </p:nvPr>
        </p:nvSpPr>
        <p:spPr>
          <a:xfrm>
            <a:off x="4561679" y="6477123"/>
            <a:ext cx="1651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8" name="Rectangle 2"/>
          <p:cNvSpPr txBox="1"/>
          <p:nvPr>
            <p:ph type="title"/>
          </p:nvPr>
        </p:nvSpPr>
        <p:spPr>
          <a:xfrm>
            <a:off x="685800" y="609600"/>
            <a:ext cx="7772400" cy="609600"/>
          </a:xfrm>
          <a:prstGeom prst="rect">
            <a:avLst/>
          </a:prstGeom>
        </p:spPr>
        <p:txBody>
          <a:bodyPr/>
          <a:lstStyle/>
          <a:p>
            <a:pPr/>
            <a:r>
              <a:t>RCM ad-hoc Agenda – August 2020</a:t>
            </a:r>
          </a:p>
        </p:txBody>
      </p:sp>
      <p:sp>
        <p:nvSpPr>
          <p:cNvPr id="139" name="Rectangle 3"/>
          <p:cNvSpPr txBox="1"/>
          <p:nvPr>
            <p:ph type="body" idx="1"/>
          </p:nvPr>
        </p:nvSpPr>
        <p:spPr>
          <a:xfrm>
            <a:off x="342900" y="1371600"/>
            <a:ext cx="8458200" cy="4648200"/>
          </a:xfrm>
          <a:prstGeom prst="rect">
            <a:avLst/>
          </a:prstGeom>
        </p:spPr>
        <p:txBody>
          <a:bodyPr/>
          <a:lstStyle/>
          <a:p>
            <a:pPr marL="0" indent="0" defTabSz="786383">
              <a:lnSpc>
                <a:spcPct val="81000"/>
              </a:lnSpc>
              <a:spcBef>
                <a:spcPts val="200"/>
              </a:spcBef>
              <a:buSzTx/>
              <a:buNone/>
              <a:defRPr sz="2200"/>
            </a:pPr>
            <a:r>
              <a:t>Monday August 17, 10:00ET</a:t>
            </a:r>
          </a:p>
          <a:p>
            <a:pPr marL="0" indent="0" defTabSz="786383">
              <a:lnSpc>
                <a:spcPct val="81000"/>
              </a:lnSpc>
              <a:spcBef>
                <a:spcPts val="200"/>
              </a:spcBef>
              <a:buSzTx/>
              <a:buNone/>
              <a:defRPr sz="2200"/>
            </a:pPr>
          </a:p>
          <a:p>
            <a:pPr marL="294892" indent="-294892" defTabSz="786383">
              <a:lnSpc>
                <a:spcPct val="81000"/>
              </a:lnSpc>
              <a:spcBef>
                <a:spcPts val="200"/>
              </a:spcBef>
              <a:defRPr sz="1500"/>
            </a:pPr>
            <a:r>
              <a:t>Administrative</a:t>
            </a:r>
          </a:p>
          <a:p>
            <a:pPr lvl="1" marL="752094" indent="-294894" defTabSz="786383">
              <a:lnSpc>
                <a:spcPct val="81000"/>
              </a:lnSpc>
              <a:spcBef>
                <a:spcPts val="200"/>
              </a:spcBef>
              <a:defRPr sz="1500"/>
            </a:pPr>
            <a:r>
              <a:t>Minutes review and approval  </a:t>
            </a:r>
          </a:p>
          <a:p>
            <a:pPr lvl="1" marL="0" indent="457200" defTabSz="786383">
              <a:lnSpc>
                <a:spcPct val="81000"/>
              </a:lnSpc>
              <a:spcBef>
                <a:spcPts val="200"/>
              </a:spcBef>
              <a:buSzTx/>
              <a:buNone/>
              <a:defRPr sz="1500"/>
            </a:pPr>
            <a:r>
              <a:t>                                                                                                                       </a:t>
            </a:r>
          </a:p>
          <a:p>
            <a:pPr lvl="1" marL="294892" indent="-294892" defTabSz="786383">
              <a:lnSpc>
                <a:spcPct val="81000"/>
              </a:lnSpc>
              <a:spcBef>
                <a:spcPts val="200"/>
              </a:spcBef>
              <a:buFont typeface="Arial"/>
              <a:buChar char="•"/>
              <a:defRPr b="0" sz="1500"/>
            </a:pPr>
          </a:p>
          <a:p>
            <a:pPr lvl="1" marL="294892" indent="-294892" defTabSz="786383">
              <a:lnSpc>
                <a:spcPct val="81000"/>
              </a:lnSpc>
              <a:spcBef>
                <a:spcPts val="200"/>
              </a:spcBef>
              <a:buFont typeface="Arial"/>
              <a:buChar char="•"/>
              <a:defRPr b="0" sz="1500"/>
            </a:pPr>
            <a:r>
              <a:t>D</a:t>
            </a:r>
            <a:r>
              <a:rPr b="1"/>
              <a:t>iscussion</a:t>
            </a:r>
          </a:p>
          <a:p>
            <a:pPr lvl="2" marL="589787" indent="-294892" defTabSz="786383">
              <a:lnSpc>
                <a:spcPct val="81000"/>
              </a:lnSpc>
              <a:spcBef>
                <a:spcPts val="200"/>
              </a:spcBef>
              <a:buFont typeface="Arial"/>
              <a:defRPr sz="1500"/>
            </a:pPr>
            <a:r>
              <a:t>Doc 1117r2 	 RCM CSD draft (RCM concentration)</a:t>
            </a:r>
          </a:p>
          <a:p>
            <a:pPr lvl="2" marL="589787" indent="-294892" defTabSz="786383">
              <a:lnSpc>
                <a:spcPct val="81000"/>
              </a:lnSpc>
              <a:spcBef>
                <a:spcPts val="200"/>
              </a:spcBef>
              <a:buFont typeface="Arial"/>
              <a:defRPr sz="1500"/>
            </a:pPr>
            <a:r>
              <a:t>Doc 854r2    RCM PAR draft (Privacy concentration)</a:t>
            </a:r>
          </a:p>
          <a:p>
            <a:pPr lvl="2" marL="589787" indent="-294892" defTabSz="786383">
              <a:lnSpc>
                <a:spcPct val="81000"/>
              </a:lnSpc>
              <a:spcBef>
                <a:spcPts val="200"/>
              </a:spcBef>
              <a:buFont typeface="Arial"/>
              <a:defRPr sz="1500"/>
            </a:pPr>
          </a:p>
          <a:p>
            <a:pPr lvl="2" marL="589787" indent="-294892" defTabSz="786383">
              <a:lnSpc>
                <a:spcPct val="81000"/>
              </a:lnSpc>
              <a:spcBef>
                <a:spcPts val="200"/>
              </a:spcBef>
              <a:buFont typeface="Arial"/>
              <a:defRPr b="0" sz="1500"/>
            </a:pPr>
          </a:p>
          <a:p>
            <a:pPr lvl="1" marL="227838" indent="-294892" defTabSz="786383">
              <a:lnSpc>
                <a:spcPct val="81000"/>
              </a:lnSpc>
              <a:spcBef>
                <a:spcPts val="200"/>
              </a:spcBef>
              <a:buFont typeface="Arial"/>
              <a:defRPr sz="1500"/>
            </a:pPr>
            <a:r>
              <a:t>Review upcoming Telecon Schedule</a:t>
            </a:r>
          </a:p>
          <a:p>
            <a:pPr lvl="2" marL="589787" indent="-294892" defTabSz="786383">
              <a:lnSpc>
                <a:spcPct val="81000"/>
              </a:lnSpc>
              <a:spcBef>
                <a:spcPts val="200"/>
              </a:spcBef>
              <a:buFont typeface="Arial"/>
              <a:defRPr sz="1500"/>
            </a:pPr>
            <a:r>
              <a:t>August 31		Monday		10:00amEDT</a:t>
            </a:r>
          </a:p>
          <a:p>
            <a:pPr lvl="2" marL="589787" indent="-294892" defTabSz="786383">
              <a:lnSpc>
                <a:spcPct val="81000"/>
              </a:lnSpc>
              <a:spcBef>
                <a:spcPts val="200"/>
              </a:spcBef>
              <a:buFont typeface="Arial"/>
              <a:defRPr sz="1500"/>
            </a:pPr>
            <a:r>
              <a:t>September 14 	Monday		10:00amEDT</a:t>
            </a:r>
          </a:p>
          <a:p>
            <a:pPr lvl="2" marL="589787" indent="-294892" defTabSz="786383">
              <a:lnSpc>
                <a:spcPct val="81000"/>
              </a:lnSpc>
              <a:spcBef>
                <a:spcPts val="200"/>
              </a:spcBef>
              <a:buFont typeface="Arial"/>
              <a:defRPr sz="1500"/>
            </a:pPr>
            <a:r>
              <a:t>September 28 	Monday		10:00amEDT</a:t>
            </a:r>
          </a:p>
          <a:p>
            <a:pPr lvl="2" marL="589787" indent="-294892" defTabSz="786383">
              <a:lnSpc>
                <a:spcPct val="81000"/>
              </a:lnSpc>
              <a:spcBef>
                <a:spcPts val="200"/>
              </a:spcBef>
              <a:buFont typeface="Arial"/>
              <a:defRPr sz="1500"/>
            </a:pPr>
          </a:p>
          <a:p>
            <a:pPr lvl="2" marL="589787" indent="-294892" defTabSz="786383">
              <a:lnSpc>
                <a:spcPct val="81000"/>
              </a:lnSpc>
              <a:spcBef>
                <a:spcPts val="200"/>
              </a:spcBef>
              <a:buFont typeface="Arial"/>
              <a:defRPr sz="1500"/>
            </a:pPr>
          </a:p>
          <a:p>
            <a:pPr lvl="1" marL="227838" indent="-294892" defTabSz="786383">
              <a:lnSpc>
                <a:spcPct val="81000"/>
              </a:lnSpc>
              <a:spcBef>
                <a:spcPts val="200"/>
              </a:spcBef>
              <a:buFont typeface="Arial"/>
              <a:defRPr sz="1500"/>
            </a:pPr>
            <a:r>
              <a:t>Adjourn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Rectangle 7"/>
          <p:cNvSpPr txBox="1"/>
          <p:nvPr>
            <p:ph type="sldNum" sz="quarter" idx="4294967295"/>
          </p:nvPr>
        </p:nvSpPr>
        <p:spPr>
          <a:xfrm>
            <a:off x="4564507" y="6477123"/>
            <a:ext cx="159446"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42" name="Rectangle 2"/>
          <p:cNvSpPr txBox="1"/>
          <p:nvPr>
            <p:ph type="title"/>
          </p:nvPr>
        </p:nvSpPr>
        <p:spPr>
          <a:prstGeom prst="rect">
            <a:avLst/>
          </a:prstGeom>
        </p:spPr>
        <p:txBody>
          <a:bodyPr/>
          <a:lstStyle/>
          <a:p>
            <a:pPr/>
            <a:r>
              <a:t>Motion sent to EC </a:t>
            </a:r>
          </a:p>
        </p:txBody>
      </p:sp>
      <p:sp>
        <p:nvSpPr>
          <p:cNvPr id="143" name="Rectangle 3"/>
          <p:cNvSpPr txBox="1"/>
          <p:nvPr>
            <p:ph type="body" idx="1"/>
          </p:nvPr>
        </p:nvSpPr>
        <p:spPr>
          <a:xfrm>
            <a:off x="595312" y="1536700"/>
            <a:ext cx="8307387" cy="4526401"/>
          </a:xfrm>
          <a:prstGeom prst="rect">
            <a:avLst/>
          </a:prstGeom>
        </p:spPr>
        <p:txBody>
          <a:bodyPr/>
          <a:lstStyle/>
          <a:p>
            <a:pPr lvl="1" marL="0" indent="179999">
              <a:spcBef>
                <a:spcPts val="300"/>
              </a:spcBef>
              <a:buSzTx/>
              <a:buNone/>
              <a:defRPr b="0" sz="180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startAt="1"/>
              <a:defRPr b="0" sz="180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lvl="1" marL="914400" indent="-180000">
              <a:spcBef>
                <a:spcPts val="300"/>
              </a:spcBef>
              <a:buFont typeface="Verdana"/>
              <a:buChar char="−"/>
              <a:defRPr b="0" sz="1800">
                <a:latin typeface="Intel Clear"/>
                <a:ea typeface="Intel Clear"/>
                <a:cs typeface="Intel Clear"/>
                <a:sym typeface="Intel Clear"/>
              </a:defRPr>
            </a:pPr>
            <a:r>
              <a:t>Initial Infrastructure Connection Steering </a:t>
            </a:r>
            <a:endParaRPr sz="2000"/>
          </a:p>
          <a:p>
            <a:pPr lvl="1" marL="914400" indent="-180000">
              <a:spcBef>
                <a:spcPts val="300"/>
              </a:spcBef>
              <a:buFont typeface="Verdana"/>
              <a:buChar char="−"/>
              <a:defRPr b="0" sz="1800">
                <a:latin typeface="Intel Clear"/>
                <a:ea typeface="Intel Clear"/>
                <a:cs typeface="Intel Clear"/>
                <a:sym typeface="Intel Clear"/>
              </a:defRPr>
            </a:pPr>
            <a:r>
              <a:t>Customer Support and Troubleshooting </a:t>
            </a:r>
            <a:endParaRPr sz="2000"/>
          </a:p>
          <a:p>
            <a:pPr lvl="1" marL="914400" indent="-180000">
              <a:spcBef>
                <a:spcPts val="300"/>
              </a:spcBef>
              <a:buFont typeface="Verdana"/>
              <a:buChar char="−"/>
              <a:defRPr b="0" sz="1800">
                <a:latin typeface="Intel Clear"/>
                <a:ea typeface="Intel Clear"/>
                <a:cs typeface="Intel Clear"/>
                <a:sym typeface="Intel Clear"/>
              </a:defRPr>
            </a:pPr>
            <a:r>
              <a:t>Arrival detection in a home environment, or other trusted environment</a:t>
            </a:r>
            <a:endParaRPr sz="2000"/>
          </a:p>
          <a:p>
            <a:pPr lvl="1" marL="565739" indent="-180000">
              <a:spcBef>
                <a:spcPts val="300"/>
              </a:spcBef>
              <a:buFont typeface="Verdana"/>
              <a:buChar char="−"/>
              <a:defRPr b="0"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b="0" sz="180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Rectangle 7"/>
          <p:cNvSpPr txBox="1"/>
          <p:nvPr>
            <p:ph type="sldNum" sz="quarter" idx="4294967295"/>
          </p:nvPr>
        </p:nvSpPr>
        <p:spPr>
          <a:xfrm>
            <a:off x="4561679" y="6477123"/>
            <a:ext cx="1651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46" name="Rectangle 2"/>
          <p:cNvSpPr txBox="1"/>
          <p:nvPr>
            <p:ph type="title"/>
          </p:nvPr>
        </p:nvSpPr>
        <p:spPr>
          <a:prstGeom prst="rect">
            <a:avLst/>
          </a:prstGeom>
        </p:spPr>
        <p:txBody>
          <a:bodyPr/>
          <a:lstStyle/>
          <a:p>
            <a:pPr/>
            <a:r>
              <a:t>Scope and Goals</a:t>
            </a:r>
          </a:p>
        </p:txBody>
      </p:sp>
      <p:sp>
        <p:nvSpPr>
          <p:cNvPr id="147" name="Rectangle 3"/>
          <p:cNvSpPr txBox="1"/>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b="0" sz="2000"/>
          </a:p>
          <a:p>
            <a:pPr>
              <a:spcBef>
                <a:spcPts val="400"/>
              </a:spcBef>
              <a:defRPr b="0" sz="2000"/>
            </a:pPr>
            <a:r>
              <a:t>The ad hoc recommends the formation of a study group to develop 2 project proposals: 1) to address environments where non-AP STAs use random/changing MAC addresses; and 2) to improve the privacy of 802.11 users.</a:t>
            </a:r>
          </a:p>
          <a:p>
            <a:pPr>
              <a:spcBef>
                <a:spcPts val="400"/>
              </a:spcBef>
              <a:defRPr b="0" sz="2000"/>
            </a:pPr>
            <a:r>
              <a:t>The intention is to work on both projects in a single 802.11 task group.</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Rectangle 7"/>
          <p:cNvSpPr txBox="1"/>
          <p:nvPr>
            <p:ph type="sldNum" sz="quarter" idx="4294967295"/>
          </p:nvPr>
        </p:nvSpPr>
        <p:spPr>
          <a:xfrm>
            <a:off x="4376736" y="6477123"/>
            <a:ext cx="1651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50" name="Text Placeholder 1"/>
          <p:cNvSpPr txBox="1"/>
          <p:nvPr>
            <p:ph type="body" idx="1"/>
          </p:nvPr>
        </p:nvSpPr>
        <p:spPr>
          <a:prstGeom prst="rect">
            <a:avLst/>
          </a:prstGeom>
        </p:spPr>
        <p:txBody>
          <a:bodyPr/>
          <a:lstStyle/>
          <a:p>
            <a:pPr/>
            <a:r>
              <a:t>Next Telecon – August 31, 2020 Monday 10:00amEDT</a:t>
            </a:r>
          </a:p>
          <a:p>
            <a:pPr lvl="1"/>
            <a:r>
              <a:t>Continued presentations/discussion</a:t>
            </a:r>
            <a:endParaRPr b="0"/>
          </a:p>
          <a:p>
            <a:pPr lvl="1"/>
            <a:r>
              <a:t>AOB</a:t>
            </a:r>
          </a:p>
        </p:txBody>
      </p:sp>
      <p:sp>
        <p:nvSpPr>
          <p:cNvPr id="151" name="Title 3"/>
          <p:cNvSpPr txBox="1"/>
          <p:nvPr>
            <p:ph type="title"/>
          </p:nvPr>
        </p:nvSpPr>
        <p:spPr>
          <a:prstGeom prst="rect">
            <a:avLst/>
          </a:prstGeom>
        </p:spPr>
        <p:txBody>
          <a:bodyPr/>
          <a:lstStyle/>
          <a:p>
            <a:pPr/>
            <a:r>
              <a:t>Next Teleconference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Rectangle 7"/>
          <p:cNvSpPr txBox="1"/>
          <p:nvPr>
            <p:ph type="sldNum" sz="quarter" idx="4294967295"/>
          </p:nvPr>
        </p:nvSpPr>
        <p:spPr>
          <a:xfrm>
            <a:off x="4561679" y="6477123"/>
            <a:ext cx="1651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54" name="Rectangle 2"/>
          <p:cNvSpPr txBox="1"/>
          <p:nvPr>
            <p:ph type="title"/>
          </p:nvPr>
        </p:nvSpPr>
        <p:spPr>
          <a:prstGeom prst="rect">
            <a:avLst/>
          </a:prstGeom>
        </p:spPr>
        <p:txBody>
          <a:bodyPr/>
          <a:lstStyle/>
          <a:p>
            <a:pPr/>
            <a:r>
              <a:t>Background documents</a:t>
            </a:r>
          </a:p>
        </p:txBody>
      </p:sp>
      <p:sp>
        <p:nvSpPr>
          <p:cNvPr id="155" name="Rectangle 3"/>
          <p:cNvSpPr txBox="1"/>
          <p:nvPr>
            <p:ph type="body" idx="1"/>
          </p:nvPr>
        </p:nvSpPr>
        <p:spPr>
          <a:prstGeom prst="rect">
            <a:avLst/>
          </a:prstGeom>
        </p:spPr>
        <p:txBody>
          <a:bodyPr/>
          <a:lstStyle/>
          <a:p>
            <a:pPr marL="322324" indent="-322324" defTabSz="859536">
              <a:spcBef>
                <a:spcPts val="400"/>
              </a:spcBef>
              <a:defRPr sz="1800"/>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324" indent="-322324" defTabSz="859536">
              <a:spcBef>
                <a:spcPts val="400"/>
              </a:spcBef>
              <a:defRPr sz="1800"/>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324" indent="-322324" defTabSz="859536">
              <a:spcBef>
                <a:spcPts val="400"/>
              </a:spcBef>
              <a:defRPr sz="1800"/>
            </a:pPr>
            <a:r>
              <a:t>WBA Liaison on MAC randomization impacts:</a:t>
            </a:r>
          </a:p>
          <a:p>
            <a:pPr lvl="1" marL="698373" indent="-268604" defTabSz="859536">
              <a:spcBef>
                <a:spcPts val="400"/>
              </a:spcBef>
              <a:defRPr b="0" sz="1600"/>
            </a:pPr>
            <a:r>
              <a:t>Liaison from WBA: </a:t>
            </a:r>
            <a:r>
              <a:rPr u="sng">
                <a:solidFill>
                  <a:srgbClr val="0000FF"/>
                </a:solidFill>
                <a:uFill>
                  <a:solidFill>
                    <a:srgbClr val="0000FF"/>
                  </a:solidFill>
                </a:uFill>
                <a:hlinkClick r:id="rId4" invalidUrl="" action="" tgtFrame="" tooltip="" history="1" highlightClick="0" endSnd="0"/>
              </a:rPr>
              <a:t>11-18/1579r1</a:t>
            </a:r>
            <a:r>
              <a:t> </a:t>
            </a:r>
            <a:endParaRPr sz="1800"/>
          </a:p>
          <a:p>
            <a:pPr lvl="1" marL="698373" indent="-268604" defTabSz="859536">
              <a:spcBef>
                <a:spcPts val="400"/>
              </a:spcBef>
              <a:defRPr b="0" sz="1600"/>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endParaRPr sz="1800"/>
          </a:p>
          <a:p>
            <a:pPr marL="322324" indent="-322324" defTabSz="859536">
              <a:spcBef>
                <a:spcPts val="400"/>
              </a:spcBef>
              <a:defRPr sz="1800"/>
            </a:pPr>
            <a:r>
              <a:t>Other inputs to RCM TIG:</a:t>
            </a:r>
          </a:p>
          <a:p>
            <a:pPr lvl="1" marL="698373" indent="-268604" defTabSz="859536">
              <a:spcBef>
                <a:spcPts val="300"/>
              </a:spcBef>
              <a:defRPr b="0" sz="1500" u="sng">
                <a:solidFill>
                  <a:srgbClr val="0000FF"/>
                </a:solidFill>
                <a:uFill>
                  <a:solidFill>
                    <a:srgbClr val="0000FF"/>
                  </a:solidFill>
                </a:uFill>
              </a:defRPr>
            </a:pPr>
            <a:r>
              <a:rPr>
                <a:hlinkClick r:id="rId6" invalidUrl="" action="" tgtFrame="" tooltip="" history="1" highlightClick="0" endSnd="0"/>
              </a:rPr>
              <a:t>11-19-0588-02-0rcm-summary-of-discussions-on-randomized-and-changing-mac-addresses-2014-2019.odt</a:t>
            </a:r>
            <a:endParaRPr sz="1800">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6" invalidUrl="" action="" tgtFrame="" tooltip="" history="1" highlightClick="0" endSnd="0"/>
              </a:rPr>
              <a:t>11-19-0851-00-0rcm-p802-1cq-mac-address-assignment-requirements.pptx</a:t>
            </a:r>
            <a:r>
              <a:rPr u="none">
                <a:solidFill>
                  <a:srgbClr val="000000"/>
                </a:solidFill>
                <a:uFillTx/>
              </a:rPr>
              <a:t> </a:t>
            </a:r>
            <a:endParaRPr sz="1800">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7" invalidUrl="" action="" tgtFrame="" tooltip="" history="1" highlightClick="0" endSnd="0"/>
              </a:rPr>
              <a:t>11-19-0884-00-0rcm-temporary-addresses.pptx</a:t>
            </a:r>
            <a:endParaRPr>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8" invalidUrl="" action="" tgtFrame="" tooltip="" history="1" highlightClick="0" endSnd="0"/>
              </a:rPr>
              <a:t>11-19-1027-01-0rcm-do-not-fear-random-macs.pptx</a:t>
            </a:r>
            <a:endParaRPr>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9" invalidUrl="" action="" tgtFrame="" tooltip="" history="1" highlightClick="0" endSnd="0"/>
              </a:rPr>
              <a:t>11-19-1313-02-0rcm-pitfalls-with-address-randomization.pptx</a:t>
            </a:r>
            <a:endParaRPr>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10" invalidUrl="" action="" tgtFrame="" tooltip="" history="1" highlightClick="0" endSnd="0"/>
              </a:rPr>
              <a:t>11-19-1314-02-0rcm-privacy-protection-in-wi-fi-analytics-systems.pptx</a:t>
            </a:r>
            <a:endParaRPr>
              <a:solidFill>
                <a:srgbClr val="0066FF"/>
              </a:solidFill>
              <a:uFill>
                <a:solidFill>
                  <a:srgbClr val="0066FF"/>
                </a:solidFill>
              </a:uFill>
            </a:endParaRPr>
          </a:p>
          <a:p>
            <a:pPr lvl="1" marL="698373" indent="-268604" defTabSz="859536">
              <a:spcBef>
                <a:spcPts val="300"/>
              </a:spcBef>
              <a:defRPr b="0" sz="1500" u="sng">
                <a:solidFill>
                  <a:srgbClr val="0000FF"/>
                </a:solidFill>
                <a:uFill>
                  <a:solidFill>
                    <a:srgbClr val="0000FF"/>
                  </a:solidFill>
                </a:uFill>
              </a:defRPr>
            </a:pPr>
            <a:r>
              <a:rPr>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07" name="Rectangle 2"/>
          <p:cNvSpPr txBox="1"/>
          <p:nvPr>
            <p:ph type="title"/>
          </p:nvPr>
        </p:nvSpPr>
        <p:spPr>
          <a:prstGeom prst="rect">
            <a:avLst/>
          </a:prstGeom>
        </p:spPr>
        <p:txBody>
          <a:bodyPr/>
          <a:lstStyle/>
          <a:p>
            <a:pPr/>
            <a:r>
              <a:t>Abstract</a:t>
            </a:r>
          </a:p>
        </p:txBody>
      </p:sp>
      <p:sp>
        <p:nvSpPr>
          <p:cNvPr id="108" name="Rectangle 3"/>
          <p:cNvSpPr txBox="1"/>
          <p:nvPr>
            <p:ph type="body" idx="1"/>
          </p:nvPr>
        </p:nvSpPr>
        <p:spPr>
          <a:prstGeom prst="rect">
            <a:avLst/>
          </a:prstGeom>
        </p:spPr>
        <p:txBody>
          <a:bodyPr/>
          <a:lstStyle/>
          <a:p>
            <a:pPr algn="ctr">
              <a:buSzTx/>
              <a:buNone/>
            </a:pPr>
            <a:r>
              <a:t>Agenda for:</a:t>
            </a:r>
          </a:p>
          <a:p>
            <a:pPr algn="ctr">
              <a:buSzTx/>
              <a:buNone/>
            </a:pPr>
          </a:p>
          <a:p>
            <a:pPr algn="ctr">
              <a:buSzTx/>
              <a:buNone/>
            </a:pPr>
            <a:r>
              <a:t> RCM SG, Telecons, August 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1" name="Rectangle 2"/>
          <p:cNvSpPr txBox="1"/>
          <p:nvPr>
            <p:ph type="ctrTitle"/>
          </p:nvPr>
        </p:nvSpPr>
        <p:spPr>
          <a:xfrm>
            <a:off x="685800" y="1752600"/>
            <a:ext cx="7772400" cy="1470025"/>
          </a:xfrm>
          <a:prstGeom prst="rect">
            <a:avLst/>
          </a:prstGeom>
        </p:spPr>
        <p:txBody>
          <a:bodyPr/>
          <a:lstStyle/>
          <a:p>
            <a:pPr defTabSz="905255">
              <a:defRPr sz="2700"/>
            </a:pPr>
            <a:r>
              <a:t>IEEE 802.11  </a:t>
            </a:r>
            <a:br/>
            <a:r>
              <a:t>Random and Changing MAC Addresses Study Group</a:t>
            </a:r>
          </a:p>
        </p:txBody>
      </p:sp>
      <p:sp>
        <p:nvSpPr>
          <p:cNvPr id="112" name="Rectangle 3"/>
          <p:cNvSpPr txBox="1"/>
          <p:nvPr>
            <p:ph type="subTitle" sz="half" idx="1"/>
          </p:nvPr>
        </p:nvSpPr>
        <p:spPr>
          <a:xfrm>
            <a:off x="1371600" y="3581400"/>
            <a:ext cx="6400800" cy="2057400"/>
          </a:xfrm>
          <a:prstGeom prst="rect">
            <a:avLst/>
          </a:prstGeom>
        </p:spPr>
        <p:txBody>
          <a:bodyPr/>
          <a:lstStyle/>
          <a:p>
            <a:pPr/>
            <a:r>
              <a:t>Agenda</a:t>
            </a:r>
          </a:p>
          <a:p>
            <a:pPr/>
            <a:r>
              <a:t>August 2020 Teleconferences</a:t>
            </a:r>
          </a:p>
          <a:p>
            <a:pPr>
              <a:defRPr sz="2000"/>
            </a:pPr>
          </a:p>
          <a:p>
            <a:pPr>
              <a:spcBef>
                <a:spcPts val="400"/>
              </a:spcBef>
              <a:defRPr sz="2000"/>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5" name="Rectangle 2"/>
          <p:cNvSpPr txBox="1"/>
          <p:nvPr>
            <p:ph type="ctrTitle"/>
          </p:nvPr>
        </p:nvSpPr>
        <p:spPr>
          <a:prstGeom prst="rect">
            <a:avLst/>
          </a:prstGeom>
        </p:spPr>
        <p:txBody>
          <a:bodyPr/>
          <a:lstStyle/>
          <a:p>
            <a:pPr/>
            <a:r>
              <a:t>Monday, August 17,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18" name="Rectangle 2"/>
          <p:cNvSpPr txBox="1"/>
          <p:nvPr>
            <p:ph type="title"/>
          </p:nvPr>
        </p:nvSpPr>
        <p:spPr>
          <a:prstGeom prst="rect">
            <a:avLst/>
          </a:prstGeom>
        </p:spPr>
        <p:txBody>
          <a:bodyPr/>
          <a:lstStyle/>
          <a:p>
            <a:pPr/>
            <a:r>
              <a:t>Call for Secretary</a:t>
            </a:r>
          </a:p>
        </p:txBody>
      </p:sp>
      <p:sp>
        <p:nvSpPr>
          <p:cNvPr id="119" name="Rectangle 3"/>
          <p:cNvSpPr txBox="1"/>
          <p:nvPr>
            <p:ph type="body" idx="1"/>
          </p:nvPr>
        </p:nvSpPr>
        <p:spPr>
          <a:prstGeom prst="rect">
            <a:avLst/>
          </a:prstGeom>
        </p:spPr>
        <p:txBody>
          <a:bodyPr/>
          <a:lstStyle>
            <a:lvl1pPr>
              <a:spcBef>
                <a:spcPts val="600"/>
              </a:spcBef>
              <a:defRPr sz="2800"/>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22" name="Rectangle 2"/>
          <p:cNvSpPr txBox="1"/>
          <p:nvPr>
            <p:ph type="title"/>
          </p:nvPr>
        </p:nvSpPr>
        <p:spPr>
          <a:prstGeom prst="rect">
            <a:avLst/>
          </a:prstGeom>
        </p:spPr>
        <p:txBody>
          <a:bodyPr/>
          <a:lstStyle/>
          <a:p>
            <a:pPr/>
            <a:r>
              <a:t>Attendance, etc.</a:t>
            </a:r>
          </a:p>
        </p:txBody>
      </p:sp>
      <p:sp>
        <p:nvSpPr>
          <p:cNvPr id="123" name="Rectangle 3"/>
          <p:cNvSpPr txBox="1"/>
          <p:nvPr>
            <p:ph type="body" idx="1"/>
          </p:nvPr>
        </p:nvSpPr>
        <p:spPr>
          <a:prstGeom prst="rect">
            <a:avLst/>
          </a:prstGeom>
        </p:spPr>
        <p:txBody>
          <a:bodyPr/>
          <a:lstStyle/>
          <a:p>
            <a:pPr>
              <a:spcBef>
                <a:spcPts val="600"/>
              </a:spcBef>
              <a:defRPr sz="2800"/>
            </a:pPr>
            <a:r>
              <a:t>Reminders to attendees:</a:t>
            </a:r>
          </a:p>
          <a:p>
            <a:pPr lvl="1" marL="742950" indent="-285750">
              <a:defRPr b="0"/>
            </a:pPr>
            <a:r>
              <a:t>Sign in for attendance tracking in minutes</a:t>
            </a:r>
          </a:p>
          <a:p>
            <a:pPr lvl="1" marL="742950" indent="-285750">
              <a:defRPr b="0"/>
            </a:pPr>
            <a:r>
              <a:t>Noises off</a:t>
            </a:r>
            <a:endParaRPr sz="2000"/>
          </a:p>
          <a:p>
            <a:pPr lvl="1" marL="742950" indent="-285750">
              <a:defRPr b="0"/>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26" name="Rectangle 1"/>
          <p:cNvSpPr txBox="1"/>
          <p:nvPr>
            <p:ph type="title"/>
          </p:nvPr>
        </p:nvSpPr>
        <p:spPr>
          <a:xfrm>
            <a:off x="685800" y="609598"/>
            <a:ext cx="7772400" cy="1160465"/>
          </a:xfrm>
          <a:prstGeom prst="rect">
            <a:avLst/>
          </a:prstGeom>
        </p:spPr>
        <p:txBody>
          <a:bodyPr lIns="46798" tIns="46798" rIns="46798" bIns="46798"/>
          <a:lstStyle/>
          <a:p>
            <a:pPr/>
            <a:r>
              <a:t>Participation in IEEE 802 Meetings</a:t>
            </a:r>
          </a:p>
        </p:txBody>
      </p:sp>
      <p:sp>
        <p:nvSpPr>
          <p:cNvPr id="127" name="Text Box 5"/>
          <p:cNvSpPr txBox="1"/>
          <p:nvPr>
            <p:ph type="body" idx="1"/>
          </p:nvPr>
        </p:nvSpPr>
        <p:spPr>
          <a:xfrm>
            <a:off x="609600" y="1524000"/>
            <a:ext cx="7924800" cy="4953000"/>
          </a:xfrm>
          <a:prstGeom prst="rect">
            <a:avLst/>
          </a:prstGeom>
        </p:spPr>
        <p:txBody>
          <a:bodyPr lIns="46079" tIns="46079" rIns="46079" bIns="46079"/>
          <a:lstStyle/>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i="1" sz="1400"/>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endParaRPr sz="1200"/>
          </a:p>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endParaRPr sz="1200"/>
          </a:p>
          <a:p>
            <a:pPr marL="333375" indent="-33020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3375" indent="-33020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0" name="Rectangle 2"/>
          <p:cNvSpPr txBox="1"/>
          <p:nvPr>
            <p:ph type="title"/>
          </p:nvPr>
        </p:nvSpPr>
        <p:spPr>
          <a:xfrm>
            <a:off x="381000" y="838200"/>
            <a:ext cx="8458200" cy="609600"/>
          </a:xfrm>
          <a:prstGeom prst="rect">
            <a:avLst/>
          </a:prstGeom>
        </p:spPr>
        <p:txBody>
          <a:bodyPr/>
          <a:lstStyle>
            <a:lvl1pPr>
              <a:defRPr u="sng"/>
            </a:lvl1pPr>
          </a:lstStyle>
          <a:p>
            <a:pPr/>
            <a:r>
              <a:t>Other Guidelines for IEEE WG Meetings</a:t>
            </a:r>
          </a:p>
        </p:txBody>
      </p:sp>
      <p:sp>
        <p:nvSpPr>
          <p:cNvPr id="131" name="Rectangle 4"/>
          <p:cNvSpPr txBox="1"/>
          <p:nvPr/>
        </p:nvSpPr>
        <p:spPr>
          <a:xfrm>
            <a:off x="579118" y="1676400"/>
            <a:ext cx="8138163" cy="369466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marL="230188" indent="-230188">
              <a:lnSpc>
                <a:spcPct val="80000"/>
              </a:lnSpc>
              <a:spcBef>
                <a:spcPts val="500"/>
              </a:spcBef>
              <a:buClr>
                <a:srgbClr val="CC3300"/>
              </a:buClr>
              <a:buSzPct val="50000"/>
              <a:buFont typeface="Arial"/>
              <a:buChar char="l"/>
              <a:defRPr sz="700" u="sng">
                <a:solidFill>
                  <a:srgbClr val="FF0000"/>
                </a:solidFill>
                <a:latin typeface="Arial"/>
                <a:ea typeface="Arial"/>
                <a:cs typeface="Arial"/>
                <a:sym typeface="Arial"/>
              </a:defRPr>
            </a:pPr>
          </a:p>
          <a:p>
            <a:pPr marL="230188" indent="-230188">
              <a:lnSpc>
                <a:spcPct val="80000"/>
              </a:lnSpc>
              <a:spcBef>
                <a:spcPts val="800"/>
              </a:spcBef>
              <a:buClr>
                <a:srgbClr val="CC3300"/>
              </a:buClr>
              <a:buSzPct val="50000"/>
              <a:buChar char="•"/>
              <a:defRPr b="1" sz="1800">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interpretation, validity, or essentiality of patents/patent claims. </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specific license rates, terms, or conditions.</a:t>
            </a:r>
            <a:endParaRPr sz="2000"/>
          </a:p>
          <a:p>
            <a:pPr lvl="2" marL="1143000"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lvl="3" marL="1600200"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or engage in the fixing of product prices, allocation of customers, or division of sales markets.</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discuss the status or substance of ongoing or threatened litigation.</a:t>
            </a:r>
            <a:endParaRPr sz="2000"/>
          </a:p>
          <a:p>
            <a:pPr lvl="1" marL="630237" indent="-285750">
              <a:lnSpc>
                <a:spcPct val="80000"/>
              </a:lnSpc>
              <a:spcBef>
                <a:spcPts val="700"/>
              </a:spcBef>
              <a:buClr>
                <a:srgbClr val="CC3300"/>
              </a:buClr>
              <a:buSzPct val="50000"/>
              <a:buFont typeface="Arial"/>
              <a:buChar char="•"/>
              <a:defRPr b="1" sz="1600">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b="1" sz="1000">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7"/>
          <p:cNvSpPr txBox="1"/>
          <p:nvPr>
            <p:ph type="sldNum" sz="quarter" idx="4294967295"/>
          </p:nvPr>
        </p:nvSpPr>
        <p:spPr>
          <a:xfrm>
            <a:off x="4580729" y="6477123"/>
            <a:ext cx="127001" cy="184027"/>
          </a:xfrm>
          <a:prstGeom prst="rect">
            <a:avLst/>
          </a:prstGeom>
          <a:extLst>
            <a:ext uri="{C572A759-6A51-4108-AA02-DFA0A04FC94B}">
              <ma14:wrappingTextBoxFlag xmlns:ma14="http://schemas.microsoft.com/office/mac/drawingml/2011/main" val="1"/>
            </a:ext>
          </a:extLst>
        </p:spPr>
        <p:txBody>
          <a:bodyPr/>
          <a:lstStyle/>
          <a:p>
            <a:pPr lvl="4" algn="ctr"/>
            <a:fld id="{86CB4B4D-7CA3-9044-876B-883B54F8677D}" type="slidenum"/>
          </a:p>
        </p:txBody>
      </p:sp>
      <p:sp>
        <p:nvSpPr>
          <p:cNvPr id="134" name="Rectangle 2"/>
          <p:cNvSpPr txBox="1"/>
          <p:nvPr>
            <p:ph type="title"/>
          </p:nvPr>
        </p:nvSpPr>
        <p:spPr>
          <a:prstGeom prst="rect">
            <a:avLst/>
          </a:prstGeom>
        </p:spPr>
        <p:txBody>
          <a:bodyPr/>
          <a:lstStyle/>
          <a:p>
            <a:pPr/>
            <a:r>
              <a:t>Study group operating rules</a:t>
            </a:r>
          </a:p>
        </p:txBody>
      </p:sp>
      <p:sp>
        <p:nvSpPr>
          <p:cNvPr id="135" name="Rectangle 3"/>
          <p:cNvSpPr txBox="1"/>
          <p:nvPr>
            <p:ph type="body" idx="1"/>
          </p:nvPr>
        </p:nvSpPr>
        <p:spPr>
          <a:prstGeom prst="rect">
            <a:avLst/>
          </a:prstGeom>
        </p:spPr>
        <p:txBody>
          <a:bodyPr/>
          <a:lstStyle/>
          <a:p>
            <a:pPr>
              <a:spcBef>
                <a:spcPts val="600"/>
              </a:spcBef>
              <a:defRPr sz="2800"/>
            </a:pPr>
            <a:r>
              <a:t>Will follow operating manual for study groups</a:t>
            </a:r>
          </a:p>
          <a:p>
            <a:pPr lvl="1">
              <a:spcBef>
                <a:spcPts val="600"/>
              </a:spcBef>
              <a:defRPr sz="2800"/>
            </a:pPr>
            <a:r>
              <a:t>Purpose: to create PAR/CSD as authorized by 802 EC for study group</a:t>
            </a:r>
          </a:p>
          <a:p>
            <a:pPr>
              <a:spcBef>
                <a:spcPts val="600"/>
              </a:spcBef>
              <a:defRPr sz="2800"/>
            </a:pPr>
            <a:r>
              <a:t>No motions for the time being (straw polls are okay)</a:t>
            </a:r>
          </a:p>
          <a:p>
            <a:pPr>
              <a:spcBef>
                <a:spcPts val="600"/>
              </a:spcBef>
              <a:defRPr sz="2800"/>
            </a:pPr>
            <a:r>
              <a:t>Attendance 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