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294" r:id="rId17"/>
    <p:sldId id="291" r:id="rId18"/>
    <p:sldId id="290"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5" autoAdjust="0"/>
    <p:restoredTop sz="94660"/>
  </p:normalViewPr>
  <p:slideViewPr>
    <p:cSldViewPr>
      <p:cViewPr varScale="1">
        <p:scale>
          <a:sx n="110" d="100"/>
          <a:sy n="110" d="100"/>
        </p:scale>
        <p:origin x="174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283"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85800" y="1981200"/>
            <a:ext cx="7770813" cy="4191000"/>
          </a:xfrm>
        </p:spPr>
        <p:txBody>
          <a:bodyPr/>
          <a:lstStyle/>
          <a:p>
            <a:pPr lvl="0">
              <a:buFont typeface="Arial" panose="020B0604020202020204" pitchFamily="34" charset="0"/>
              <a:buChar char="•"/>
            </a:pPr>
            <a:r>
              <a:rPr lang="en-US" dirty="0"/>
              <a:t>A STA MLD that intends to align the start time of the PPDUs sent on more than one link shall ensure that EDCA count down procedure is completed on all the links</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7886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600" dirty="0"/>
              <a:t>Each STA of an MLD follows regular EDCA mechanism on each link independently.</a:t>
            </a:r>
          </a:p>
          <a:p>
            <a:pPr>
              <a:buFont typeface="Arial" panose="020B0604020202020204" pitchFamily="34" charset="0"/>
              <a:buChar char="•"/>
            </a:pPr>
            <a:r>
              <a:rPr lang="en-US" sz="1600" dirty="0"/>
              <a:t>A STA can perform synchronous PPDU transmission if BO on both links reaches zero</a:t>
            </a:r>
          </a:p>
          <a:p>
            <a:pPr lvl="1">
              <a:buFont typeface="Arial" panose="020B0604020202020204" pitchFamily="34" charset="0"/>
              <a:buChar char="•"/>
            </a:pPr>
            <a:r>
              <a:rPr lang="en-US" sz="1400" dirty="0"/>
              <a:t>the STA on link 1 may hold the BO counter at some value until BO on link 2 reaches same value</a:t>
            </a:r>
          </a:p>
          <a:p>
            <a:pPr lvl="1">
              <a:buFont typeface="Arial" panose="020B0604020202020204" pitchFamily="34" charset="0"/>
              <a:buChar char="•"/>
            </a:pPr>
            <a:r>
              <a:rPr lang="en-US" sz="1400" dirty="0"/>
              <a:t>After that STA continue BO count down on both links </a:t>
            </a:r>
            <a:r>
              <a:rPr lang="en-US" sz="1600" dirty="0"/>
              <a:t> </a:t>
            </a:r>
          </a:p>
          <a:p>
            <a:pPr>
              <a:buFont typeface="Arial" panose="020B0604020202020204" pitchFamily="34" charset="0"/>
              <a:buChar char="•"/>
            </a:pPr>
            <a:r>
              <a:rPr lang="en-US" sz="1600" dirty="0"/>
              <a:t>Certainly fair to legacy STAs and EHT STAs on both link.</a:t>
            </a:r>
          </a:p>
          <a:p>
            <a:pPr lvl="1">
              <a:buFont typeface="Arial" panose="020B0604020202020204" pitchFamily="34" charset="0"/>
              <a:buChar char="•"/>
            </a:pPr>
            <a:r>
              <a:rPr lang="en-US" sz="1400" dirty="0"/>
              <a:t>Does not promote channel access of any STA of the MLD of any link</a:t>
            </a:r>
          </a:p>
          <a:p>
            <a:pPr lvl="1">
              <a:buFont typeface="Arial" panose="020B0604020202020204" pitchFamily="34" charset="0"/>
              <a:buChar char="•"/>
            </a:pPr>
            <a:r>
              <a:rPr lang="en-US" sz="1400" dirty="0"/>
              <a:t>Keep NAV/CCA/contention synchronization with other devices on any link intact</a:t>
            </a:r>
            <a:endParaRPr lang="en-US" sz="1050" dirty="0"/>
          </a:p>
          <a:p>
            <a:pPr>
              <a:buFont typeface="Arial" panose="020B0604020202020204" pitchFamily="34" charset="0"/>
              <a:buChar char="•"/>
            </a:pPr>
            <a:r>
              <a:rPr lang="en-US" sz="1600" dirty="0"/>
              <a:t>Flexible </a:t>
            </a:r>
          </a:p>
          <a:p>
            <a:pPr lvl="1">
              <a:buFont typeface="Arial" panose="020B0604020202020204" pitchFamily="34" charset="0"/>
              <a:buChar char="•"/>
            </a:pPr>
            <a:r>
              <a:rPr lang="en-US" sz="14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400" dirty="0"/>
              <a:t>STA may decide to proceed with transmission w/o waiting the other link</a:t>
            </a:r>
          </a:p>
          <a:p>
            <a:pPr lvl="1">
              <a:buFont typeface="Arial" panose="020B0604020202020204" pitchFamily="34" charset="0"/>
              <a:buChar char="•"/>
            </a:pPr>
            <a:r>
              <a:rPr lang="en-US" sz="1400" dirty="0"/>
              <a:t>does not get penalized in advance for choosing larger BO window (i.e. do not chose BO for both links at the same time)</a:t>
            </a:r>
          </a:p>
          <a:p>
            <a:pPr marL="457200" lvl="1" indent="0"/>
            <a:endParaRPr lang="en-US" sz="14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265906" y="1600200"/>
            <a:ext cx="8686800" cy="4571999"/>
          </a:xfrm>
        </p:spPr>
        <p:txBody>
          <a:bodyPr/>
          <a:lstStyle/>
          <a:p>
            <a:pPr>
              <a:buFont typeface="Arial" panose="020B0604020202020204" pitchFamily="34" charset="0"/>
              <a:buChar char="•"/>
            </a:pPr>
            <a:r>
              <a:rPr lang="en-US" sz="1800" dirty="0"/>
              <a:t>There may be issue with Wait slot if medium on a waiting link became busy </a:t>
            </a:r>
          </a:p>
          <a:p>
            <a:pPr lvl="1">
              <a:buFont typeface="Arial" panose="020B0604020202020204" pitchFamily="34" charset="0"/>
              <a:buChar char="•"/>
            </a:pPr>
            <a:r>
              <a:rPr lang="en-US" sz="1600" dirty="0"/>
              <a:t>Multiple STAs in a BSS may hold their BO count at the same value (e.g. at zero)</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options may be considered to resolve this:</a:t>
            </a:r>
          </a:p>
          <a:p>
            <a:pPr lvl="1">
              <a:buFont typeface="Arial" panose="020B0604020202020204" pitchFamily="34" charset="0"/>
              <a:buChar char="•"/>
            </a:pPr>
            <a:r>
              <a:rPr lang="en-US" sz="1600" dirty="0"/>
              <a:t>Option 1. (no holding BO at zero):</a:t>
            </a:r>
          </a:p>
          <a:p>
            <a:pPr lvl="2">
              <a:buFont typeface="Arial" panose="020B0604020202020204" pitchFamily="34" charset="0"/>
              <a:buChar char="•"/>
            </a:pPr>
            <a:r>
              <a:rPr lang="en-US" sz="1200" dirty="0"/>
              <a:t>When link 1 reaches BO equal zero, it’s BO may be re-loaded with the current BO count of the link 2 if link 2 is idle.</a:t>
            </a:r>
          </a:p>
          <a:p>
            <a:pPr lvl="2">
              <a:buFont typeface="Arial" panose="020B0604020202020204" pitchFamily="34" charset="0"/>
              <a:buChar char="•"/>
            </a:pPr>
            <a:r>
              <a:rPr lang="en-US" sz="1200" dirty="0"/>
              <a:t>When link 1 reaches BO equal zero, link 1 shall either transmit or draw a new random number without modifying the CW if link 2 is busy</a:t>
            </a:r>
          </a:p>
          <a:p>
            <a:pPr lvl="1">
              <a:buFont typeface="Arial" panose="020B0604020202020204" pitchFamily="34" charset="0"/>
              <a:buChar char="•"/>
            </a:pPr>
            <a:r>
              <a:rPr lang="en-US" sz="1600" dirty="0"/>
              <a:t>Option 2 (no holding BO at zero):</a:t>
            </a:r>
          </a:p>
          <a:p>
            <a:pPr lvl="2">
              <a:buFont typeface="Arial" panose="020B0604020202020204" pitchFamily="34" charset="0"/>
              <a:buChar char="•"/>
            </a:pPr>
            <a:r>
              <a:rPr lang="en-US" sz="1200" b="1" u="sng" dirty="0"/>
              <a:t>At any time</a:t>
            </a:r>
            <a:r>
              <a:rPr lang="en-US" sz="1200" dirty="0"/>
              <a:t>, if both links are idle, the link with the smaller BO count may be re-loaded with the BO count of the link with the larger BO count.</a:t>
            </a:r>
          </a:p>
          <a:p>
            <a:pPr lvl="2">
              <a:buFont typeface="Arial" panose="020B0604020202020204" pitchFamily="34" charset="0"/>
              <a:buChar char="•"/>
            </a:pPr>
            <a:r>
              <a:rPr lang="en-US" sz="1200" dirty="0"/>
              <a:t>If link 1</a:t>
            </a:r>
            <a:r>
              <a:rPr lang="ru-RU" sz="1200" dirty="0"/>
              <a:t> </a:t>
            </a:r>
            <a:r>
              <a:rPr lang="en-US" sz="1200" dirty="0"/>
              <a:t>reaches BO equal zero, and link 2 is busy, then link 1 shall either transmit or draw a new random number without modifying the CW or re-load with link 2 BO count.</a:t>
            </a:r>
          </a:p>
          <a:p>
            <a:pPr lvl="1">
              <a:buFont typeface="Arial" panose="020B0604020202020204" pitchFamily="34" charset="0"/>
              <a:buChar char="•"/>
            </a:pPr>
            <a:r>
              <a:rPr lang="en-US" sz="1600" b="1" dirty="0"/>
              <a:t>Option 3 (hold BO at zero), preferable: </a:t>
            </a:r>
          </a:p>
          <a:p>
            <a:pPr lvl="2">
              <a:buFont typeface="Arial" panose="020B0604020202020204" pitchFamily="34" charset="0"/>
              <a:buChar char="•"/>
            </a:pPr>
            <a:r>
              <a:rPr lang="en-US" sz="1200" dirty="0"/>
              <a:t>When link 2 becomes busy, and link 1 is waiting at BO equal to zero, link 1 shall not transmit and shall draw a new random number without modifying the CW (internal collision)</a:t>
            </a:r>
          </a:p>
          <a:p>
            <a:pPr lvl="2">
              <a:buFont typeface="Arial" panose="020B0604020202020204" pitchFamily="34" charset="0"/>
              <a:buChar char="•"/>
            </a:pPr>
            <a:r>
              <a:rPr lang="en-US" sz="1200" dirty="0"/>
              <a:t>When link 1 becomes busy, and link 1 is waiting at BO equal to zero, link 1 shall not transmit and shall draw a new random number without modifying the CW (internal collision)</a:t>
            </a:r>
            <a:endParaRPr lang="en-US" sz="16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40278</TotalTime>
  <Words>2594</Words>
  <Application>Microsoft Office PowerPoint</Application>
  <PresentationFormat>On-screen Show (4:3)</PresentationFormat>
  <Paragraphs>553</Paragraphs>
  <Slides>20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SP</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DMITRY</cp:lastModifiedBy>
  <cp:revision>317</cp:revision>
  <cp:lastPrinted>1601-01-01T00:00:00Z</cp:lastPrinted>
  <dcterms:created xsi:type="dcterms:W3CDTF">2020-04-25T21:53:11Z</dcterms:created>
  <dcterms:modified xsi:type="dcterms:W3CDTF">2020-08-05T23:08:29Z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