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65" r:id="rId7"/>
    <p:sldId id="266" r:id="rId8"/>
    <p:sldId id="368" r:id="rId9"/>
    <p:sldId id="268" r:id="rId10"/>
    <p:sldId id="280" r:id="rId11"/>
    <p:sldId id="370" r:id="rId12"/>
    <p:sldId id="334" r:id="rId13"/>
    <p:sldId id="367" r:id="rId14"/>
    <p:sldId id="321" r:id="rId15"/>
    <p:sldId id="369" r:id="rId16"/>
    <p:sldId id="27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BE13B8-CEF8-4E90-8ABA-C3F52292D987}" v="3" dt="2020-07-14T12:56:48.9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 autoAdjust="0"/>
    <p:restoredTop sz="94660"/>
  </p:normalViewPr>
  <p:slideViewPr>
    <p:cSldViewPr>
      <p:cViewPr varScale="1">
        <p:scale>
          <a:sx n="79" d="100"/>
          <a:sy n="79" d="100"/>
        </p:scale>
        <p:origin x="101" y="2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13BE13B8-CEF8-4E90-8ABA-C3F52292D987}"/>
    <pc:docChg chg="modMainMaster">
      <pc:chgData name="Joseph Levy" userId="3766db8f-7892-44ce-ae9b-8fce39950acf" providerId="ADAL" clId="{13BE13B8-CEF8-4E90-8ABA-C3F52292D987}" dt="2020-07-14T12:51:57.834" v="1" actId="6549"/>
      <pc:docMkLst>
        <pc:docMk/>
      </pc:docMkLst>
      <pc:sldMasterChg chg="modSp mod">
        <pc:chgData name="Joseph Levy" userId="3766db8f-7892-44ce-ae9b-8fce39950acf" providerId="ADAL" clId="{13BE13B8-CEF8-4E90-8ABA-C3F52292D987}" dt="2020-07-14T12:51:57.834" v="1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13BE13B8-CEF8-4E90-8ABA-C3F52292D987}" dt="2020-07-14T12:51:57.83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802.11-20/0991r1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031-02-AANI-11-20-0013-03-aani-draft-technical-report-on-interworking-between-3gpp-5g-network-wlan-intel-comments.docx" TargetMode="External"/><Relationship Id="rId2" Type="http://schemas.openxmlformats.org/officeDocument/2006/relationships/hyperlink" Target="https://mentor.ieee.org/802.11/dcn/20/11-20-0013-03-AANI-draft-technical-report-on-interworking-between-3gpp-5g-network-wlan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03-AANI-draft-technical-report-on-interworking-between-3gpp-5g-network-wla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031-02-AANI-11-20-0013-03-aani-draft-technical-report-on-interworking-between-3gpp-5g-network-wlan-intel-comments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625-00-AANI-minutes-aani-sc-2020-04-07.docx" TargetMode="External"/><Relationship Id="rId2" Type="http://schemas.openxmlformats.org/officeDocument/2006/relationships/hyperlink" Target="https://mentor.ieee.org/802.11/dcn/20/11-20-0302-00-AANI-aani-january-2020-meeting-minut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1016-00-AANI-aani-sc-telecon-minutes-06-july-2020.docx" TargetMode="External"/><Relationship Id="rId4" Type="http://schemas.openxmlformats.org/officeDocument/2006/relationships/hyperlink" Target="https://mentor.ieee.org/802.11/dcn/20/11-20-0946-02-AANI-aani-sc-telecon-minutes-23-june-2020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802-nendica/" TargetMode="External"/><Relationship Id="rId2" Type="http://schemas.openxmlformats.org/officeDocument/2006/relationships/hyperlink" Target="https://mentor.ieee.org/802.1/documen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154594"/>
              </p:ext>
            </p:extLst>
          </p:nvPr>
        </p:nvGraphicFramePr>
        <p:xfrm>
          <a:off x="461963" y="2500312"/>
          <a:ext cx="11333162" cy="390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941" imgH="2844112" progId="Word.Document.8">
                  <p:embed/>
                </p:oleObj>
              </mc:Choice>
              <mc:Fallback>
                <p:oleObj name="Document" r:id="rId4" imgW="8245941" imgH="284411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500312"/>
                        <a:ext cx="11333162" cy="3900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945"/>
            <a:ext cx="11201400" cy="5400680"/>
          </a:xfrm>
        </p:spPr>
        <p:txBody>
          <a:bodyPr/>
          <a:lstStyle/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Network– Hyun Seo Oh (ETRI)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September 2019 more details were provided: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WLAN”, Hyun Seo Oh (ETRI)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There was an objection to continuing this work, expressed by an 802.11 voting member.  To which the Chair replied that the work of the AANI SC is contribution driven. 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an updated version of the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 Hyun Seo OH (ETRI)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+mn-cs"/>
                <a:hlinkClick r:id="rId10"/>
              </a:rPr>
              <a:t>11-20/0013r3</a:t>
            </a:r>
            <a:r>
              <a:rPr lang="en-US" altLang="en-US" sz="18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8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800" dirty="0">
                <a:solidFill>
                  <a:schemeClr val="tx1"/>
                </a:solidFill>
                <a:cs typeface="+mn-cs"/>
              </a:rPr>
            </a:br>
            <a:r>
              <a:rPr lang="en-US" sz="18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8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8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Discussion /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4876800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hlinkClick r:id="rId2"/>
              </a:rPr>
              <a:t>11-20/0013r3</a:t>
            </a:r>
            <a:r>
              <a:rPr lang="en-US" sz="3200" dirty="0"/>
              <a:t> </a:t>
            </a:r>
            <a:r>
              <a:rPr lang="en-US" sz="3200" b="0" dirty="0"/>
              <a:t>“Draft technical report on interworking between 3GPP 5G network &amp; WLAN”, Hyun Seo OH (ETRI), et al.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hlinkClick r:id="rId3"/>
              </a:rPr>
              <a:t>11-20/1031r2</a:t>
            </a:r>
            <a:r>
              <a:rPr lang="en-US" sz="3200" dirty="0"/>
              <a:t> </a:t>
            </a:r>
            <a:r>
              <a:rPr lang="en-US" sz="3200" b="0" dirty="0"/>
              <a:t>“11-20-0013-03-AANI-draft-technical-report-on-interworking-between-3gpp-5g-network-wlan-Intel-comments”, Binita Gupta (Intel), Necati Canpolat (Intel), Carlos Cordeiro (Intel) -  </a:t>
            </a:r>
            <a:r>
              <a:rPr lang="en-US" b="0" i="1" dirty="0"/>
              <a:t>Note, document is not in the correct format as there is not title/author page and there is also no abstract.</a:t>
            </a:r>
            <a:r>
              <a:rPr lang="en-US" sz="3200" b="0" dirty="0"/>
              <a:t>   </a:t>
            </a:r>
          </a:p>
          <a:p>
            <a:pPr marL="0" indent="0">
              <a:spcBef>
                <a:spcPts val="200"/>
              </a:spcBef>
              <a:defRPr/>
            </a:pPr>
            <a:endParaRPr lang="en-US" sz="3200" b="0" dirty="0"/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sz="3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489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63" y="1447800"/>
            <a:ext cx="11265958" cy="4876800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sz="3200" dirty="0"/>
              <a:t>Should the AANI SC request an 802.11 WG comment collection on the “Draft technical report on interworking between 3GPP 5G network &amp; WLAN" 11/20/0013R3?</a:t>
            </a:r>
          </a:p>
          <a:p>
            <a:pPr marL="0" indent="0">
              <a:spcBef>
                <a:spcPts val="200"/>
              </a:spcBef>
              <a:defRPr/>
            </a:pPr>
            <a:endParaRPr lang="en-US" altLang="en-US" sz="3200" dirty="0"/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3200" b="0" dirty="0"/>
              <a:t>Yes: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3200" b="0" dirty="0"/>
              <a:t>No: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3200" b="0" dirty="0"/>
              <a:t>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173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900914" y="1219200"/>
            <a:ext cx="10777008" cy="5256214"/>
          </a:xfrm>
        </p:spPr>
        <p:txBody>
          <a:bodyPr/>
          <a:lstStyle/>
          <a:p>
            <a:r>
              <a:rPr lang="it-IT" altLang="en-US" sz="2000" b="0" i="1" dirty="0"/>
              <a:t>802.11 WG Plenary Teleconferences:</a:t>
            </a:r>
          </a:p>
          <a:p>
            <a:r>
              <a:rPr lang="it-IT" altLang="en-US" sz="1800" b="0" i="1" dirty="0"/>
              <a:t>	</a:t>
            </a:r>
            <a:r>
              <a:rPr lang="it-IT" altLang="en-US" sz="1600" b="0" i="1" dirty="0"/>
              <a:t>	</a:t>
            </a:r>
            <a:r>
              <a:rPr lang="it-IT" altLang="en-US" sz="1800" b="0" i="1" dirty="0"/>
              <a:t>16 July 2020 9am-11am EDT </a:t>
            </a:r>
            <a:r>
              <a:rPr lang="it-IT" altLang="en-US" sz="1600" b="0" i="1" dirty="0"/>
              <a:t>– Closing Plenary, including motions. (Announce AANI SC Comment Collection)</a:t>
            </a:r>
          </a:p>
          <a:p>
            <a:r>
              <a:rPr lang="it-IT" altLang="en-US" sz="2000" dirty="0"/>
              <a:t>AANI SC Teleconference Plan:</a:t>
            </a:r>
          </a:p>
          <a:p>
            <a:r>
              <a:rPr lang="it-IT" altLang="en-US" sz="2000" dirty="0"/>
              <a:t>		18 August 2020 9am-10am EDT Teleconference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altLang="en-US" sz="1800" dirty="0"/>
              <a:t>Review comments received from the WG comment collection.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altLang="en-US" sz="1800" dirty="0"/>
              <a:t>Assign comments for resolution. (Comment resolutions may be discussed on the AANI SC reflector)</a:t>
            </a:r>
          </a:p>
          <a:p>
            <a:pPr marL="0" indent="0"/>
            <a:r>
              <a:rPr lang="it-IT" altLang="en-US" sz="2000" dirty="0"/>
              <a:t>	01 September 2020 9am-10am EDT Teleconference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altLang="en-US" sz="1600" dirty="0"/>
              <a:t>Discuss/agree comment resolution / updated report</a:t>
            </a:r>
          </a:p>
          <a:p>
            <a:pPr marL="57150" indent="0"/>
            <a:r>
              <a:rPr lang="it-IT" altLang="en-US" sz="2000" b="1" dirty="0">
                <a:cs typeface="+mn-cs"/>
              </a:rPr>
              <a:t>	Additional Teleconferences Scheduled as required (with 10 days notice)</a:t>
            </a:r>
          </a:p>
          <a:p>
            <a:pPr marL="57150" indent="0"/>
            <a:r>
              <a:rPr lang="it-IT" altLang="en-US" sz="2000" dirty="0"/>
              <a:t>Note: September Interim Meeting (14-17 September)</a:t>
            </a:r>
            <a:endParaRPr lang="it-IT" altLang="en-US" sz="2000" b="1" dirty="0">
              <a:cs typeface="+mn-cs"/>
            </a:endParaRPr>
          </a:p>
          <a:p>
            <a:r>
              <a:rPr lang="en-US" dirty="0"/>
              <a:t>The AANI SC is contribution driven, </a:t>
            </a:r>
            <a:r>
              <a:rPr lang="en-US" dirty="0">
                <a:highlight>
                  <a:srgbClr val="FFFF00"/>
                </a:highlight>
              </a:rPr>
              <a:t>contributions are requested</a:t>
            </a:r>
            <a:r>
              <a:rPr lang="en-US" dirty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14 July 2020</a:t>
            </a:r>
          </a:p>
          <a:p>
            <a:pPr algn="ctr"/>
            <a:r>
              <a:rPr lang="en-GB" dirty="0"/>
              <a:t>  Teleconference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914400"/>
            <a:ext cx="10667999" cy="55610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 on imat: Link TBS </a:t>
            </a:r>
          </a:p>
          <a:p>
            <a:pPr lvl="1" eaLnBrk="1" hangingPunct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16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16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2400" dirty="0"/>
              <a:t>During the WG Plenary Motions are in order – so Motions can be made.</a:t>
            </a:r>
          </a:p>
          <a:p>
            <a:pPr lvl="1" eaLnBrk="1" hangingPunct="1"/>
            <a:r>
              <a:rPr lang="en-US" altLang="en-US" sz="2400" dirty="0"/>
              <a:t>	Anyone present can vote or make motions</a:t>
            </a:r>
          </a:p>
          <a:p>
            <a:pPr lvl="1" eaLnBrk="1" hangingPunct="1"/>
            <a:r>
              <a:rPr lang="en-US" altLang="en-US" sz="2400" dirty="0"/>
              <a:t>	75% majority required to pass </a:t>
            </a:r>
          </a:p>
          <a:p>
            <a:r>
              <a:rPr lang="en-US" altLang="en-US" sz="2800" dirty="0"/>
              <a:t>Note this is a one-hour teleconference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657224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219200"/>
            <a:ext cx="10978036" cy="5256213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Participation, Approval of Minutes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Background/Status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Technical Discussion / Contributions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dirty="0"/>
              <a:t>On interworking between 3GPP 5G network &amp; WLAN 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3"/>
              </a:rPr>
              <a:t>11-20/0013r3</a:t>
            </a:r>
            <a:r>
              <a:rPr lang="en-US" dirty="0"/>
              <a:t> “Draft technical report on interworking between 3GPP 5G network &amp; WLAN”, Hyun Seo OH (ETRI), et al.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800">
                <a:hlinkClick r:id="rId4"/>
              </a:rPr>
              <a:t>11-20/1031r2</a:t>
            </a:r>
            <a:r>
              <a:rPr lang="en-US" sz="1800"/>
              <a:t> </a:t>
            </a:r>
            <a:r>
              <a:rPr lang="en-US" sz="1800" b="0" dirty="0"/>
              <a:t>“11-20-0013-03-AANI-draft-technical-report-on-interworking-between-3gpp-5g-network-wlan-Intel-comments”, Binita Gupta (Intel), Necati Canpolat (Intel), Carlos Cordeiro (Intel)</a:t>
            </a:r>
            <a:endParaRPr lang="en-US" dirty="0"/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Straw Poll on comment collection/way forward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Future Sessions Planning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FDA46-819B-4603-9268-8B595B552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D7279-1AEF-4601-9E91-E8A0F406C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18014"/>
          </a:xfrm>
        </p:spPr>
        <p:txBody>
          <a:bodyPr/>
          <a:lstStyle/>
          <a:p>
            <a:r>
              <a:rPr lang="en-US" altLang="en-US" dirty="0"/>
              <a:t>Minutes from the January 2020 </a:t>
            </a:r>
            <a:r>
              <a:rPr lang="en-US" dirty="0"/>
              <a:t>Meeting in </a:t>
            </a:r>
            <a:r>
              <a:rPr lang="en-GB" dirty="0"/>
              <a:t>Irvine, California, USA </a:t>
            </a:r>
            <a:r>
              <a:rPr lang="en-US" altLang="en-US" dirty="0"/>
              <a:t>:</a:t>
            </a:r>
            <a:br>
              <a:rPr lang="en-US" altLang="en-US" dirty="0"/>
            </a:br>
            <a:r>
              <a:rPr lang="en-US" altLang="en-US" dirty="0">
                <a:hlinkClick r:id="rId2"/>
              </a:rPr>
              <a:t>11-20/0302r0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	</a:t>
            </a:r>
            <a:r>
              <a:rPr lang="en-US" altLang="en-US" sz="2000" dirty="0"/>
              <a:t>Comments?</a:t>
            </a:r>
          </a:p>
          <a:p>
            <a:r>
              <a:rPr lang="en-US" altLang="en-US" dirty="0"/>
              <a:t> 	</a:t>
            </a:r>
            <a:r>
              <a:rPr lang="en-US" altLang="en-US" sz="2000" dirty="0"/>
              <a:t>Objections to approving the minutes? </a:t>
            </a:r>
          </a:p>
          <a:p>
            <a:r>
              <a:rPr lang="en-US" altLang="en-US" dirty="0"/>
              <a:t>Minutes from AANI SC Teleconferences):</a:t>
            </a:r>
          </a:p>
          <a:p>
            <a:r>
              <a:rPr lang="en-US" altLang="en-US" dirty="0"/>
              <a:t>	07 May 2020 Teleconference: </a:t>
            </a:r>
            <a:r>
              <a:rPr lang="en-US" altLang="en-US" dirty="0">
                <a:hlinkClick r:id="rId3"/>
              </a:rPr>
              <a:t>11-20/0625r0</a:t>
            </a:r>
            <a:endParaRPr lang="en-US" altLang="en-US" dirty="0"/>
          </a:p>
          <a:p>
            <a:r>
              <a:rPr lang="en-US" altLang="en-US" dirty="0"/>
              <a:t>	23 June 2020 Teleconference: </a:t>
            </a:r>
            <a:r>
              <a:rPr lang="en-US" altLang="en-US" dirty="0">
                <a:hlinkClick r:id="rId4"/>
              </a:rPr>
              <a:t>11-20/0946r2</a:t>
            </a:r>
            <a:endParaRPr lang="en-US" altLang="en-US" dirty="0"/>
          </a:p>
          <a:p>
            <a:r>
              <a:rPr lang="en-US" altLang="en-US" dirty="0"/>
              <a:t>	06 July 2020 Teleconference: </a:t>
            </a:r>
            <a:r>
              <a:rPr lang="en-US" altLang="en-US" dirty="0">
                <a:hlinkClick r:id="rId5"/>
              </a:rPr>
              <a:t>11-20/1016r0</a:t>
            </a:r>
            <a:r>
              <a:rPr lang="en-US" altLang="en-US" dirty="0"/>
              <a:t>   </a:t>
            </a:r>
          </a:p>
          <a:p>
            <a:r>
              <a:rPr lang="en-US" altLang="en-US" sz="2000" dirty="0"/>
              <a:t>	Comments?</a:t>
            </a:r>
          </a:p>
          <a:p>
            <a:r>
              <a:rPr lang="en-US" altLang="en-US" sz="2000" dirty="0"/>
              <a:t> 	Objections to approving the minutes?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EF7C72-8AB7-4D29-83F0-23BD1320E2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5C0A9-B5CF-43CA-B2F0-49ED522198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B73B87-5017-4077-9988-72F1D645D1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13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646113"/>
            <a:ext cx="10361084" cy="496887"/>
          </a:xfrm>
        </p:spPr>
        <p:txBody>
          <a:bodyPr/>
          <a:lstStyle/>
          <a:p>
            <a:r>
              <a:rPr lang="en-US" altLang="en-US" sz="2800" dirty="0"/>
              <a:t>Nendica Reminder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963" y="1599407"/>
            <a:ext cx="10959557" cy="2209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All Nendica documents available at: </a:t>
            </a:r>
            <a:r>
              <a:rPr lang="en-US" b="0" dirty="0">
                <a:hlinkClick r:id="rId2"/>
              </a:rPr>
              <a:t>https://mentor.ieee.org/802.1/documents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Nendica meeting information available at:  </a:t>
            </a:r>
            <a:r>
              <a:rPr lang="en-US" b="0" dirty="0">
                <a:hlinkClick r:id="rId3"/>
              </a:rPr>
              <a:t>https://1.ieee802.org/802-nendica/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Upcoming meetings: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Thursday, July 16, 9:00am - 802 Nendica - DCN+SFI </a:t>
            </a:r>
            <a:br>
              <a:rPr lang="en-US" sz="2000" b="0" dirty="0"/>
            </a:br>
            <a:r>
              <a:rPr lang="en-US" sz="2000" b="0" i="1" dirty="0"/>
              <a:t>(note this meeting is in conflict with the 802.11 closing plenary)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Thursday, July 23, 9:00am - 802 Nendica - DCN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Thursday, July 30, 9:00am - 802 Nendica - SFI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Thursday, August 6, 9:00am - 802 Nendica – DCN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Nendica Update: no update provided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029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B35010-95F5-442D-8F5B-357EDA6B434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36302</TotalTime>
  <Words>1605</Words>
  <Application>Microsoft Office PowerPoint</Application>
  <PresentationFormat>Widescreen</PresentationFormat>
  <Paragraphs>188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Monotype Sorts</vt:lpstr>
      <vt:lpstr>Times New Roman</vt:lpstr>
      <vt:lpstr>Office Theme</vt:lpstr>
      <vt:lpstr>Document</vt:lpstr>
      <vt:lpstr>AANI SC Teleconference Agenda</vt:lpstr>
      <vt:lpstr>Abstract</vt:lpstr>
      <vt:lpstr>Reminders and Rules</vt:lpstr>
      <vt:lpstr>Agenda</vt:lpstr>
      <vt:lpstr>Guidelines for IEEE-SA Meetings</vt:lpstr>
      <vt:lpstr>Resources – URLs</vt:lpstr>
      <vt:lpstr>Participation in IEEE 802 Meetings</vt:lpstr>
      <vt:lpstr>Approval of Minutes</vt:lpstr>
      <vt:lpstr>Nendica Reminder</vt:lpstr>
      <vt:lpstr>Status on the Proposal on Interworking</vt:lpstr>
      <vt:lpstr>Discussion / Contributions</vt:lpstr>
      <vt:lpstr>Straw Poll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11-20-0863-00-AANI-aani-sc-teleconference-agenda-23-June-2020</dc:title>
  <dc:creator>Levy, Joseph</dc:creator>
  <cp:lastModifiedBy>Joseph Levy</cp:lastModifiedBy>
  <cp:revision>408</cp:revision>
  <cp:lastPrinted>1601-01-01T00:00:00Z</cp:lastPrinted>
  <dcterms:created xsi:type="dcterms:W3CDTF">2017-06-02T20:57:23Z</dcterms:created>
  <dcterms:modified xsi:type="dcterms:W3CDTF">2020-07-14T12:56:56Z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