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70" r:id="rId12"/>
    <p:sldId id="334" r:id="rId13"/>
    <p:sldId id="367" r:id="rId14"/>
    <p:sldId id="321" r:id="rId15"/>
    <p:sldId id="369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BA66B-D2C5-4E28-ACE8-524E125EF6CE}" v="21" dt="2020-07-14T01:19:08.6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62" d="100"/>
          <a:sy n="62" d="100"/>
        </p:scale>
        <p:origin x="48" y="5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2BEB411-BEAA-4728-8C34-8A19CC151AE7}"/>
    <pc:docChg chg="undo custSel addSld modSld modMainMaster">
      <pc:chgData name="Joseph Levy" userId="3766db8f-7892-44ce-ae9b-8fce39950acf" providerId="ADAL" clId="{E2BEB411-BEAA-4728-8C34-8A19CC151AE7}" dt="2020-07-01T17:29:18.175" v="902" actId="20577"/>
      <pc:docMkLst>
        <pc:docMk/>
      </pc:docMkLst>
      <pc:sldChg chg="modSp mod">
        <pc:chgData name="Joseph Levy" userId="3766db8f-7892-44ce-ae9b-8fce39950acf" providerId="ADAL" clId="{E2BEB411-BEAA-4728-8C34-8A19CC151AE7}" dt="2020-07-01T16:41:00.660" v="4" actId="6549"/>
        <pc:sldMkLst>
          <pc:docMk/>
          <pc:sldMk cId="0" sldId="256"/>
        </pc:sldMkLst>
        <pc:spChg chg="mod">
          <ac:chgData name="Joseph Levy" userId="3766db8f-7892-44ce-ae9b-8fce39950acf" providerId="ADAL" clId="{E2BEB411-BEAA-4728-8C34-8A19CC151AE7}" dt="2020-07-01T16:41:00.660" v="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6:56:07.229" v="66" actId="6549"/>
        <pc:sldMkLst>
          <pc:docMk/>
          <pc:sldMk cId="2555810336" sldId="266"/>
        </pc:sldMkLst>
        <pc:spChg chg="mod">
          <ac:chgData name="Joseph Levy" userId="3766db8f-7892-44ce-ae9b-8fce39950acf" providerId="ADAL" clId="{E2BEB411-BEAA-4728-8C34-8A19CC151AE7}" dt="2020-07-01T16:56:07.229" v="66" actId="6549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15:36.890" v="739" actId="6549"/>
        <pc:sldMkLst>
          <pc:docMk/>
          <pc:sldMk cId="884494122" sldId="274"/>
        </pc:sldMkLst>
        <pc:spChg chg="mod">
          <ac:chgData name="Joseph Levy" userId="3766db8f-7892-44ce-ae9b-8fce39950acf" providerId="ADAL" clId="{E2BEB411-BEAA-4728-8C34-8A19CC151AE7}" dt="2020-07-01T17:15:36.890" v="739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24:49.125" v="806" actId="6549"/>
        <pc:sldMkLst>
          <pc:docMk/>
          <pc:sldMk cId="1943740662" sldId="280"/>
        </pc:sldMkLst>
        <pc:spChg chg="mod">
          <ac:chgData name="Joseph Levy" userId="3766db8f-7892-44ce-ae9b-8fce39950acf" providerId="ADAL" clId="{E2BEB411-BEAA-4728-8C34-8A19CC151AE7}" dt="2020-07-01T17:24:49.125" v="806" actId="6549"/>
          <ac:spMkLst>
            <pc:docMk/>
            <pc:sldMk cId="1943740662" sldId="28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E2BEB411-BEAA-4728-8C34-8A19CC151AE7}" dt="2020-07-01T17:29:18.175" v="902" actId="20577"/>
        <pc:sldMkLst>
          <pc:docMk/>
          <pc:sldMk cId="2341275083" sldId="367"/>
        </pc:sldMkLst>
        <pc:spChg chg="mod">
          <ac:chgData name="Joseph Levy" userId="3766db8f-7892-44ce-ae9b-8fce39950acf" providerId="ADAL" clId="{E2BEB411-BEAA-4728-8C34-8A19CC151AE7}" dt="2020-07-01T17:29:18.175" v="902" actId="20577"/>
          <ac:spMkLst>
            <pc:docMk/>
            <pc:sldMk cId="2341275083" sldId="367"/>
            <ac:spMk id="3" creationId="{00000000-0000-0000-0000-000000000000}"/>
          </ac:spMkLst>
        </pc:spChg>
      </pc:sldChg>
      <pc:sldChg chg="modSp add mod">
        <pc:chgData name="Joseph Levy" userId="3766db8f-7892-44ce-ae9b-8fce39950acf" providerId="ADAL" clId="{E2BEB411-BEAA-4728-8C34-8A19CC151AE7}" dt="2020-07-01T17:17:44.249" v="741" actId="6549"/>
        <pc:sldMkLst>
          <pc:docMk/>
          <pc:sldMk cId="894173404" sldId="369"/>
        </pc:sldMkLst>
        <pc:spChg chg="mod">
          <ac:chgData name="Joseph Levy" userId="3766db8f-7892-44ce-ae9b-8fce39950acf" providerId="ADAL" clId="{E2BEB411-BEAA-4728-8C34-8A19CC151AE7}" dt="2020-07-01T16:56:40.200" v="79" actId="20577"/>
          <ac:spMkLst>
            <pc:docMk/>
            <pc:sldMk cId="894173404" sldId="369"/>
            <ac:spMk id="2" creationId="{00000000-0000-0000-0000-000000000000}"/>
          </ac:spMkLst>
        </pc:spChg>
        <pc:spChg chg="mod">
          <ac:chgData name="Joseph Levy" userId="3766db8f-7892-44ce-ae9b-8fce39950acf" providerId="ADAL" clId="{E2BEB411-BEAA-4728-8C34-8A19CC151AE7}" dt="2020-07-01T17:17:44.249" v="741" actId="6549"/>
          <ac:spMkLst>
            <pc:docMk/>
            <pc:sldMk cId="894173404" sldId="369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E2BEB411-BEAA-4728-8C34-8A19CC151AE7}" dt="2020-07-01T16:41:43.942" v="1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2BEB411-BEAA-4728-8C34-8A19CC151AE7}" dt="2020-07-01T16:41:43.942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BE6BA66B-D2C5-4E28-ACE8-524E125EF6CE}"/>
    <pc:docChg chg="undo redo custSel addSld delSld modSld modMainMaster">
      <pc:chgData name="Joseph Levy" userId="3766db8f-7892-44ce-ae9b-8fce39950acf" providerId="ADAL" clId="{BE6BA66B-D2C5-4E28-ACE8-524E125EF6CE}" dt="2020-07-14T01:15:41.656" v="1595" actId="114"/>
      <pc:docMkLst>
        <pc:docMk/>
      </pc:docMkLst>
      <pc:sldChg chg="modSp mod">
        <pc:chgData name="Joseph Levy" userId="3766db8f-7892-44ce-ae9b-8fce39950acf" providerId="ADAL" clId="{BE6BA66B-D2C5-4E28-ACE8-524E125EF6CE}" dt="2020-07-02T20:55:09.477" v="6" actId="6549"/>
        <pc:sldMkLst>
          <pc:docMk/>
          <pc:sldMk cId="0" sldId="256"/>
        </pc:sldMkLst>
        <pc:spChg chg="mod">
          <ac:chgData name="Joseph Levy" userId="3766db8f-7892-44ce-ae9b-8fce39950acf" providerId="ADAL" clId="{BE6BA66B-D2C5-4E28-ACE8-524E125EF6CE}" dt="2020-07-02T20:55:09.477" v="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02T20:55:27.140" v="12" actId="6549"/>
        <pc:sldMkLst>
          <pc:docMk/>
          <pc:sldMk cId="0" sldId="257"/>
        </pc:sldMkLst>
        <pc:spChg chg="mod">
          <ac:chgData name="Joseph Levy" userId="3766db8f-7892-44ce-ae9b-8fce39950acf" providerId="ADAL" clId="{BE6BA66B-D2C5-4E28-ACE8-524E125EF6CE}" dt="2020-07-02T20:55:27.140" v="12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0:58:09.435" v="1278" actId="14100"/>
        <pc:sldMkLst>
          <pc:docMk/>
          <pc:sldMk cId="3512326192" sldId="265"/>
        </pc:sldMkLst>
        <pc:spChg chg="mod">
          <ac:chgData name="Joseph Levy" userId="3766db8f-7892-44ce-ae9b-8fce39950acf" providerId="ADAL" clId="{BE6BA66B-D2C5-4E28-ACE8-524E125EF6CE}" dt="2020-07-14T00:58:09.435" v="1278" actId="14100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0:59:38.936" v="1282"/>
        <pc:sldMkLst>
          <pc:docMk/>
          <pc:sldMk cId="2555810336" sldId="266"/>
        </pc:sldMkLst>
        <pc:spChg chg="mod">
          <ac:chgData name="Joseph Levy" userId="3766db8f-7892-44ce-ae9b-8fce39950acf" providerId="ADAL" clId="{BE6BA66B-D2C5-4E28-ACE8-524E125EF6CE}" dt="2020-07-14T00:59:38.936" v="1282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0:54:58.158" v="1164" actId="6549"/>
        <pc:sldMkLst>
          <pc:docMk/>
          <pc:sldMk cId="884494122" sldId="274"/>
        </pc:sldMkLst>
        <pc:spChg chg="mod">
          <ac:chgData name="Joseph Levy" userId="3766db8f-7892-44ce-ae9b-8fce39950acf" providerId="ADAL" clId="{BE6BA66B-D2C5-4E28-ACE8-524E125EF6CE}" dt="2020-07-14T00:54:58.158" v="1164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0:48:57.193" v="1080" actId="404"/>
        <pc:sldMkLst>
          <pc:docMk/>
          <pc:sldMk cId="1419489285" sldId="321"/>
        </pc:sldMkLst>
        <pc:spChg chg="mod">
          <ac:chgData name="Joseph Levy" userId="3766db8f-7892-44ce-ae9b-8fce39950acf" providerId="ADAL" clId="{BE6BA66B-D2C5-4E28-ACE8-524E125EF6CE}" dt="2020-07-14T00:48:57.193" v="1080" actId="404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1:15:41.656" v="1595" actId="114"/>
        <pc:sldMkLst>
          <pc:docMk/>
          <pc:sldMk cId="1628029021" sldId="334"/>
        </pc:sldMkLst>
        <pc:spChg chg="mod">
          <ac:chgData name="Joseph Levy" userId="3766db8f-7892-44ce-ae9b-8fce39950acf" providerId="ADAL" clId="{BE6BA66B-D2C5-4E28-ACE8-524E125EF6CE}" dt="2020-07-14T01:15:41.656" v="1595" actId="114"/>
          <ac:spMkLst>
            <pc:docMk/>
            <pc:sldMk cId="1628029021" sldId="334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02T21:01:00.177" v="273" actId="108"/>
        <pc:sldMkLst>
          <pc:docMk/>
          <pc:sldMk cId="2341275083" sldId="367"/>
        </pc:sldMkLst>
        <pc:spChg chg="mod">
          <ac:chgData name="Joseph Levy" userId="3766db8f-7892-44ce-ae9b-8fce39950acf" providerId="ADAL" clId="{BE6BA66B-D2C5-4E28-ACE8-524E125EF6CE}" dt="2020-07-02T21:01:00.177" v="273" actId="108"/>
          <ac:spMkLst>
            <pc:docMk/>
            <pc:sldMk cId="2341275083" sldId="367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E6BA66B-D2C5-4E28-ACE8-524E125EF6CE}" dt="2020-07-14T00:37:36.713" v="771" actId="13926"/>
        <pc:sldMkLst>
          <pc:docMk/>
          <pc:sldMk cId="894173404" sldId="369"/>
        </pc:sldMkLst>
        <pc:spChg chg="mod">
          <ac:chgData name="Joseph Levy" userId="3766db8f-7892-44ce-ae9b-8fce39950acf" providerId="ADAL" clId="{BE6BA66B-D2C5-4E28-ACE8-524E125EF6CE}" dt="2020-07-14T00:37:36.713" v="771" actId="13926"/>
          <ac:spMkLst>
            <pc:docMk/>
            <pc:sldMk cId="894173404" sldId="369"/>
            <ac:spMk id="3" creationId="{00000000-0000-0000-0000-000000000000}"/>
          </ac:spMkLst>
        </pc:spChg>
      </pc:sldChg>
      <pc:sldChg chg="modSp new mod">
        <pc:chgData name="Joseph Levy" userId="3766db8f-7892-44ce-ae9b-8fce39950acf" providerId="ADAL" clId="{BE6BA66B-D2C5-4E28-ACE8-524E125EF6CE}" dt="2020-07-14T01:11:01.500" v="1436" actId="14100"/>
        <pc:sldMkLst>
          <pc:docMk/>
          <pc:sldMk cId="228013750" sldId="370"/>
        </pc:sldMkLst>
        <pc:spChg chg="mod">
          <ac:chgData name="Joseph Levy" userId="3766db8f-7892-44ce-ae9b-8fce39950acf" providerId="ADAL" clId="{BE6BA66B-D2C5-4E28-ACE8-524E125EF6CE}" dt="2020-07-14T01:02:55.962" v="1286"/>
          <ac:spMkLst>
            <pc:docMk/>
            <pc:sldMk cId="228013750" sldId="370"/>
            <ac:spMk id="2" creationId="{B31FDA46-819B-4603-9268-8B595B5526B0}"/>
          </ac:spMkLst>
        </pc:spChg>
        <pc:spChg chg="mod">
          <ac:chgData name="Joseph Levy" userId="3766db8f-7892-44ce-ae9b-8fce39950acf" providerId="ADAL" clId="{BE6BA66B-D2C5-4E28-ACE8-524E125EF6CE}" dt="2020-07-14T01:11:01.500" v="1436" actId="14100"/>
          <ac:spMkLst>
            <pc:docMk/>
            <pc:sldMk cId="228013750" sldId="370"/>
            <ac:spMk id="3" creationId="{FBED7279-1AEF-4601-9E91-E8A0F406CE2C}"/>
          </ac:spMkLst>
        </pc:spChg>
      </pc:sldChg>
      <pc:sldChg chg="add del">
        <pc:chgData name="Joseph Levy" userId="3766db8f-7892-44ce-ae9b-8fce39950acf" providerId="ADAL" clId="{BE6BA66B-D2C5-4E28-ACE8-524E125EF6CE}" dt="2020-07-14T01:02:29.507" v="1284" actId="22"/>
        <pc:sldMkLst>
          <pc:docMk/>
          <pc:sldMk cId="4087709454" sldId="370"/>
        </pc:sldMkLst>
      </pc:sldChg>
      <pc:sldMasterChg chg="modSp mod">
        <pc:chgData name="Joseph Levy" userId="3766db8f-7892-44ce-ae9b-8fce39950acf" providerId="ADAL" clId="{BE6BA66B-D2C5-4E28-ACE8-524E125EF6CE}" dt="2020-07-02T20:54:59.707" v="3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E6BA66B-D2C5-4E28-ACE8-524E125EF6CE}" dt="2020-07-02T20:54:59.707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31-01-AANI-11-20-0013-03-aani-draft-technical-report-on-interworking-between-3gpp-5g-network-wlan-intel-comments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3-AANI-draft-technical-report-on-interworking-between-3gpp-5g-network-wla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031-01-AANI-11-20-0013-03-aani-draft-technical-report-on-interworking-between-3gpp-5g-network-wlan-intel-comment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25-00-AANI-minutes-aani-sc-2020-04-07.docx" TargetMode="External"/><Relationship Id="rId2" Type="http://schemas.openxmlformats.org/officeDocument/2006/relationships/hyperlink" Target="https://mentor.ieee.org/802.11/dcn/20/11-20-0302-00-AANI-aani-january-2020-meeting-minut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016-00-AANI-aani-sc-telecon-minutes-06-july-2020.docx" TargetMode="External"/><Relationship Id="rId4" Type="http://schemas.openxmlformats.org/officeDocument/2006/relationships/hyperlink" Target="https://mentor.ieee.org/802.11/dcn/20/11-20-0946-02-AANI-aani-sc-telecon-minutes-23-june-2020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mentor.ieee.org/802.1/docum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54594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45"/>
            <a:ext cx="11201400" cy="5400680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Network–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September 2019 more details were provided: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WLAN”, Hyun Seo Oh (ETRI)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There was an objection to continuing this work, expressed by an 802.11 voting member.  To which the Chair replied that the work of the AANI SC is contribution driven. 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an updated version of the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 Hyun Seo OH (ETRI)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+mn-cs"/>
                <a:hlinkClick r:id="rId10"/>
              </a:rPr>
              <a:t>11-20/0013r3</a:t>
            </a:r>
            <a:r>
              <a:rPr lang="en-US" altLang="en-US" sz="18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8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800" dirty="0">
                <a:solidFill>
                  <a:schemeClr val="tx1"/>
                </a:solidFill>
                <a:cs typeface="+mn-cs"/>
              </a:rPr>
            </a:br>
            <a:r>
              <a:rPr lang="en-US" sz="18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8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 /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4876800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2"/>
              </a:rPr>
              <a:t>11-20/0013r4</a:t>
            </a:r>
            <a:r>
              <a:rPr lang="en-US" sz="3200" dirty="0"/>
              <a:t>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hlinkClick r:id="rId3"/>
              </a:rPr>
              <a:t>11-20/1031r1</a:t>
            </a:r>
            <a:r>
              <a:rPr lang="en-US" sz="3200" dirty="0"/>
              <a:t> </a:t>
            </a:r>
            <a:r>
              <a:rPr lang="en-US" sz="3200" b="0" dirty="0"/>
              <a:t>“11-20-0013-03-AANI-draft-technical-report-on-interworking-between-3gpp-5g-network-wlan-Intel-comments”, Binita Gupta (Intel), Necati Canpolat (Intel), Carlos Cordeiro (Intel) -  </a:t>
            </a:r>
            <a:r>
              <a:rPr lang="en-US" b="0" i="1" dirty="0"/>
              <a:t>Note, document is not in the correct format as there is not title/author page and there is also no abstract.</a:t>
            </a:r>
            <a:r>
              <a:rPr lang="en-US" sz="3200" b="0" dirty="0"/>
              <a:t>   </a:t>
            </a:r>
          </a:p>
          <a:p>
            <a:pPr marL="0" indent="0">
              <a:spcBef>
                <a:spcPts val="200"/>
              </a:spcBef>
              <a:defRPr/>
            </a:pPr>
            <a:endParaRPr lang="en-US" sz="3200" b="0" dirty="0"/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876800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3200" dirty="0"/>
              <a:t>Should the AANI SC request an 802.11 WG comment collection on the “Draft technical report on interworking between 3GPP 5G network &amp; WLAN" 11/20/0013R3?</a:t>
            </a:r>
          </a:p>
          <a:p>
            <a:pPr marL="0" indent="0">
              <a:spcBef>
                <a:spcPts val="200"/>
              </a:spcBef>
              <a:defRPr/>
            </a:pPr>
            <a:endParaRPr lang="en-US" altLang="en-US" sz="3200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Yes: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No: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3200" b="0" dirty="0"/>
              <a:t>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7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00914" y="1219200"/>
            <a:ext cx="10777008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	</a:t>
            </a:r>
            <a:r>
              <a:rPr lang="it-IT" altLang="en-US" sz="1800" b="0" i="1" dirty="0"/>
              <a:t>16 July 2020 9am-11am EDT </a:t>
            </a:r>
            <a:r>
              <a:rPr lang="it-IT" altLang="en-US" sz="1600" b="0" i="1" dirty="0"/>
              <a:t>– Closing Plenary, including motions. (Announce AANI SC Comment Collection)</a:t>
            </a:r>
          </a:p>
          <a:p>
            <a:r>
              <a:rPr lang="it-IT" altLang="en-US" sz="2000" dirty="0"/>
              <a:t>AANI SC Teleconference Plan:</a:t>
            </a:r>
          </a:p>
          <a:p>
            <a:r>
              <a:rPr lang="it-IT" altLang="en-US" sz="2000" dirty="0"/>
              <a:t>		18 August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Review comments received from the WG comment collection.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800" dirty="0"/>
              <a:t>Assign comments for resolution. (Comment resolutions may be discussed on the AANI SC reflector)</a:t>
            </a:r>
          </a:p>
          <a:p>
            <a:pPr marL="0" indent="0"/>
            <a:r>
              <a:rPr lang="it-IT" altLang="en-US" sz="2000" dirty="0"/>
              <a:t>	01 September 2020 9am-10am EDT Teleconference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en-US" sz="1600" dirty="0"/>
              <a:t>Discuss/agree comment resolution / updated report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pPr marL="57150" indent="0"/>
            <a:r>
              <a:rPr lang="it-IT" altLang="en-US" sz="2000" dirty="0"/>
              <a:t>Note: September Interim Meeting (14-17 September)</a:t>
            </a:r>
            <a:endParaRPr lang="it-IT" altLang="en-US" sz="2000" b="1" dirty="0">
              <a:cs typeface="+mn-cs"/>
            </a:endParaRP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14 July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0667999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 on imat: Link TBS </a:t>
            </a:r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WG Plenary Motions are in order – so 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/>
              <a:t>On interworking between 3GPP 5G network &amp; WLAN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11-20/0013r3</a:t>
            </a:r>
            <a:r>
              <a:rPr lang="en-US" dirty="0"/>
              <a:t> “Draft technical report on interworking between 3GPP 5G network &amp; WLAN”, Hyun Seo OH (ETRI), et al.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hlinkClick r:id="rId4"/>
              </a:rPr>
              <a:t>11-20/1031r1</a:t>
            </a:r>
            <a:r>
              <a:rPr lang="en-US" sz="1800" dirty="0"/>
              <a:t> </a:t>
            </a:r>
            <a:r>
              <a:rPr lang="en-US" sz="1800" b="0" dirty="0"/>
              <a:t>“11-20-0013-03-AANI-draft-technical-report-on-interworking-between-3gpp-5g-network-wlan-Intel-comments”, Binita Gupta (Intel), Necati Canpolat (Intel), Carlos Cordeiro (Intel)</a:t>
            </a:r>
            <a:endParaRPr lang="en-US" dirty="0"/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Straw Poll on comment collection/way forward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18014"/>
          </a:xfrm>
        </p:spPr>
        <p:txBody>
          <a:bodyPr/>
          <a:lstStyle/>
          <a:p>
            <a:r>
              <a:rPr lang="en-US" altLang="en-US" dirty="0"/>
              <a:t>Minutes from the January 2020 </a:t>
            </a:r>
            <a:r>
              <a:rPr lang="en-US" dirty="0"/>
              <a:t>Meeting in </a:t>
            </a:r>
            <a:r>
              <a:rPr lang="en-GB" dirty="0"/>
              <a:t>Irvine, California, USA 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11-20/0302r0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Teleconferences):</a:t>
            </a:r>
          </a:p>
          <a:p>
            <a:r>
              <a:rPr lang="en-US" altLang="en-US" dirty="0"/>
              <a:t>	07 May 2020 Teleconference: </a:t>
            </a:r>
            <a:r>
              <a:rPr lang="en-US" altLang="en-US" dirty="0">
                <a:hlinkClick r:id="rId3"/>
              </a:rPr>
              <a:t>11-20/0625r0</a:t>
            </a:r>
            <a:endParaRPr lang="en-US" altLang="en-US" dirty="0"/>
          </a:p>
          <a:p>
            <a:r>
              <a:rPr lang="en-US" altLang="en-US" dirty="0"/>
              <a:t>	23 June 2020 Teleconference: </a:t>
            </a:r>
            <a:r>
              <a:rPr lang="en-US" altLang="en-US" dirty="0">
                <a:hlinkClick r:id="rId4"/>
              </a:rPr>
              <a:t>11-20/0946r2</a:t>
            </a:r>
            <a:endParaRPr lang="en-US" altLang="en-US" dirty="0"/>
          </a:p>
          <a:p>
            <a:r>
              <a:rPr lang="en-US" altLang="en-US" dirty="0"/>
              <a:t>	06 July 2020 Teleconference: </a:t>
            </a:r>
            <a:r>
              <a:rPr lang="en-US" altLang="en-US" dirty="0">
                <a:hlinkClick r:id="rId5"/>
              </a:rPr>
              <a:t>11-20/1016r0</a:t>
            </a:r>
            <a:r>
              <a:rPr lang="en-US" altLang="en-US" dirty="0"/>
              <a:t>   </a:t>
            </a:r>
          </a:p>
          <a:p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46113"/>
            <a:ext cx="10361084" cy="496887"/>
          </a:xfrm>
        </p:spPr>
        <p:txBody>
          <a:bodyPr/>
          <a:lstStyle/>
          <a:p>
            <a:r>
              <a:rPr lang="en-US" altLang="en-US" sz="2800" dirty="0"/>
              <a:t>Nendica Reminder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63" y="1599407"/>
            <a:ext cx="10959557" cy="220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Nendica documents available at: </a:t>
            </a:r>
            <a:r>
              <a:rPr lang="en-US" b="0" dirty="0">
                <a:hlinkClick r:id="rId2"/>
              </a:rPr>
              <a:t>https://mentor.ieee.org/802.1/documents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meeting information available at:  </a:t>
            </a:r>
            <a:r>
              <a:rPr lang="en-US" b="0" dirty="0">
                <a:hlinkClick r:id="rId3"/>
              </a:rPr>
              <a:t>https://1.ieee802.org/802-nendica/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Upcoming meetings: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16, 9:00am - 802 Nendica - DCN+SFI </a:t>
            </a:r>
            <a:br>
              <a:rPr lang="en-US" sz="2000" b="0" dirty="0"/>
            </a:br>
            <a:r>
              <a:rPr lang="en-US" sz="2000" b="0" i="1" dirty="0"/>
              <a:t>(note this meeting is in conflict with the 802.11 closing plenary)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23, 9:00am - 802 Nendica - DCN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July 30, 9:00am - 802 Nendica - SFI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Thursday, August 6, 9:00am - 802 Nendica – DCN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Nendica Update: no update provided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02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36297</TotalTime>
  <Words>1605</Words>
  <Application>Microsoft Office PowerPoint</Application>
  <PresentationFormat>Widescreen</PresentationFormat>
  <Paragraphs>188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Approval of Minutes</vt:lpstr>
      <vt:lpstr>Nendica Reminder</vt:lpstr>
      <vt:lpstr>Status on the Proposal on Interworking</vt:lpstr>
      <vt:lpstr>Discussion / Contributions</vt:lpstr>
      <vt:lpstr>Straw Poll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407</cp:revision>
  <cp:lastPrinted>1601-01-01T00:00:00Z</cp:lastPrinted>
  <dcterms:created xsi:type="dcterms:W3CDTF">2017-06-02T20:57:23Z</dcterms:created>
  <dcterms:modified xsi:type="dcterms:W3CDTF">2020-07-14T01:19:15Z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