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344" r:id="rId3"/>
    <p:sldId id="345" r:id="rId4"/>
    <p:sldId id="283" r:id="rId5"/>
    <p:sldId id="340" r:id="rId6"/>
    <p:sldId id="341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60" d="100"/>
          <a:sy n="60" d="100"/>
        </p:scale>
        <p:origin x="81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8542" y="6475413"/>
            <a:ext cx="116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802.11-20/0986r0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61051"/>
            <a:ext cx="7772400" cy="819506"/>
          </a:xfrm>
        </p:spPr>
        <p:txBody>
          <a:bodyPr/>
          <a:lstStyle/>
          <a:p>
            <a:r>
              <a:rPr lang="en-US" altLang="zh-TW" dirty="0" smtClean="0"/>
              <a:t>DCM for range extension in 6GHz </a:t>
            </a:r>
            <a:r>
              <a:rPr lang="en-US" altLang="zh-CN" dirty="0" smtClean="0"/>
              <a:t>LPI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2020-05-28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43578"/>
              </p:ext>
            </p:extLst>
          </p:nvPr>
        </p:nvGraphicFramePr>
        <p:xfrm>
          <a:off x="1152525" y="3002114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Dennis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477250" cy="443322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Introduction: </a:t>
            </a:r>
            <a:r>
              <a:rPr lang="en-US" sz="2400" dirty="0"/>
              <a:t>FCC Rules on </a:t>
            </a:r>
            <a:r>
              <a:rPr lang="en-US" sz="2400" dirty="0" smtClean="0"/>
              <a:t>2.4GHz and 5GHz Band</a:t>
            </a:r>
            <a:endParaRPr lang="zh-TW" alt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350434"/>
              </p:ext>
            </p:extLst>
          </p:nvPr>
        </p:nvGraphicFramePr>
        <p:xfrm>
          <a:off x="466726" y="1828800"/>
          <a:ext cx="8239124" cy="2249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66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880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05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05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053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3301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1053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9929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407567">
                <a:tc grid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Power Spectral Density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Country / Geo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2.4 GHz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5.15 - 5.25 GHz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5.25 - 5.35 GHz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5.47 - 5.65 GHz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5.65 - 5.725 GHz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5.725 - 5.85 GHz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Unit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79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</a:rPr>
                        <a:t>Conductor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33.2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11 (17 AP)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</a:rPr>
                        <a:t>dBm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/ MHz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79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EIRP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39.2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17 (24 AP)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39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dBm</a:t>
                      </a:r>
                      <a:r>
                        <a:rPr lang="en-US" sz="1200" dirty="0">
                          <a:effectLst/>
                        </a:rPr>
                        <a:t> / MHz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419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Power Limit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79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Conductor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dBm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79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EIRP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dBm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417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65059" y="810768"/>
            <a:ext cx="6959858" cy="52147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Introduction: </a:t>
            </a:r>
            <a:r>
              <a:rPr lang="en-US" dirty="0"/>
              <a:t>FCC Rules on 6GHz</a:t>
            </a:r>
            <a:endParaRPr lang="zh-TW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1526016"/>
            <a:ext cx="8142732" cy="2934057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96913" y="4694096"/>
            <a:ext cx="7979218" cy="1569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PSD requirement in 6GHz low power indoor (LPI) is far more </a:t>
            </a:r>
            <a:r>
              <a:rPr lang="en-US" sz="2000" kern="0" dirty="0"/>
              <a:t>stringent than </a:t>
            </a:r>
            <a:r>
              <a:rPr lang="en-US" sz="2000" kern="0" dirty="0" smtClean="0"/>
              <a:t>PSD requirement in </a:t>
            </a:r>
            <a:r>
              <a:rPr lang="en-US" sz="2000" kern="0" dirty="0" smtClean="0"/>
              <a:t>2.4GHz and 5GHz</a:t>
            </a:r>
            <a:r>
              <a:rPr lang="en-US" sz="2000" kern="0" dirty="0" smtClean="0"/>
              <a:t>:</a:t>
            </a:r>
          </a:p>
          <a:p>
            <a:pPr lvl="1"/>
            <a:r>
              <a:rPr lang="en-US" sz="1600" kern="0" dirty="0" smtClean="0"/>
              <a:t>EIRP 5dBm/MHz for </a:t>
            </a:r>
            <a:r>
              <a:rPr lang="en-US" sz="1600" kern="0" dirty="0" smtClean="0"/>
              <a:t>APs </a:t>
            </a:r>
            <a:r>
              <a:rPr lang="en-US" sz="1600" kern="0" dirty="0" smtClean="0"/>
              <a:t>in 6GHz LPI </a:t>
            </a:r>
            <a:r>
              <a:rPr lang="en-US" sz="1600" kern="0" dirty="0" err="1" smtClean="0"/>
              <a:t>v.s</a:t>
            </a:r>
            <a:r>
              <a:rPr lang="en-US" sz="1600" kern="0" dirty="0" smtClean="0"/>
              <a:t> </a:t>
            </a:r>
            <a:r>
              <a:rPr lang="en-US" sz="1600" kern="0" dirty="0"/>
              <a:t>EIRP </a:t>
            </a:r>
            <a:r>
              <a:rPr lang="en-US" sz="1600" kern="0" dirty="0" smtClean="0"/>
              <a:t>17dBm/MHz </a:t>
            </a:r>
            <a:r>
              <a:rPr lang="en-US" sz="1600" kern="0" dirty="0"/>
              <a:t>for </a:t>
            </a:r>
            <a:r>
              <a:rPr lang="en-US" sz="1600" kern="0" dirty="0" smtClean="0"/>
              <a:t>APs </a:t>
            </a:r>
            <a:r>
              <a:rPr lang="en-US" sz="1600" kern="0" dirty="0"/>
              <a:t>in </a:t>
            </a:r>
            <a:r>
              <a:rPr lang="en-US" sz="1600" kern="0" dirty="0" smtClean="0"/>
              <a:t>5GHz</a:t>
            </a:r>
          </a:p>
          <a:p>
            <a:pPr lvl="1"/>
            <a:r>
              <a:rPr lang="en-US" sz="1600" kern="0" dirty="0"/>
              <a:t>EIRP </a:t>
            </a:r>
            <a:r>
              <a:rPr lang="en-US" sz="1600" kern="0" dirty="0" smtClean="0"/>
              <a:t>-1dBm/MHz </a:t>
            </a:r>
            <a:r>
              <a:rPr lang="en-US" sz="1600" kern="0" dirty="0"/>
              <a:t>for </a:t>
            </a:r>
            <a:r>
              <a:rPr lang="en-US" sz="1600" kern="0" dirty="0" smtClean="0"/>
              <a:t>non-AP STAs n </a:t>
            </a:r>
            <a:r>
              <a:rPr lang="en-US" sz="1600" kern="0" dirty="0"/>
              <a:t>6GHz LPI </a:t>
            </a:r>
            <a:r>
              <a:rPr lang="en-US" sz="1600" kern="0" dirty="0" err="1"/>
              <a:t>v.s</a:t>
            </a:r>
            <a:r>
              <a:rPr lang="en-US" sz="1600" kern="0" dirty="0"/>
              <a:t> EIRP </a:t>
            </a:r>
            <a:r>
              <a:rPr lang="en-US" sz="1600" kern="0" dirty="0" smtClean="0"/>
              <a:t>11dBm/MHz </a:t>
            </a:r>
            <a:r>
              <a:rPr lang="en-US" sz="1600" kern="0" dirty="0"/>
              <a:t>for </a:t>
            </a:r>
            <a:r>
              <a:rPr lang="en-US" sz="1600" kern="0" dirty="0" smtClean="0"/>
              <a:t>non-AP STAs </a:t>
            </a:r>
            <a:r>
              <a:rPr lang="en-US" sz="1600" kern="0" dirty="0"/>
              <a:t>in 5GHz</a:t>
            </a:r>
          </a:p>
          <a:p>
            <a:pPr lvl="1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75932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range issue in 6GHz LPI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6GHz LPI has much short range compared to 5GHz band </a:t>
            </a:r>
          </a:p>
          <a:p>
            <a:pPr lvl="1"/>
            <a:r>
              <a:rPr lang="en-US" dirty="0" smtClean="0"/>
              <a:t>For 20MHz transmission from AP: 5+13=18dBm in 6GHz LPI </a:t>
            </a:r>
            <a:r>
              <a:rPr lang="en-US" dirty="0" err="1" smtClean="0"/>
              <a:t>v.s</a:t>
            </a:r>
            <a:r>
              <a:rPr lang="en-US" dirty="0" smtClean="0"/>
              <a:t>. 17+13=30dBm in 5GHz, this is 12 dB difference, the range is just a quarter of 5GHz</a:t>
            </a:r>
            <a:r>
              <a:rPr lang="en-US" dirty="0"/>
              <a:t> </a:t>
            </a:r>
            <a:r>
              <a:rPr lang="en-US" dirty="0" smtClean="0"/>
              <a:t>and the cover area of 6GHz LPI is about 1/16 of 5GHz.</a:t>
            </a:r>
          </a:p>
          <a:p>
            <a:pPr lvl="1"/>
            <a:r>
              <a:rPr lang="en-US" dirty="0" smtClean="0"/>
              <a:t>A new wide BW LPI long range (LR) PPDU is designed to solve the length issue.</a:t>
            </a:r>
          </a:p>
          <a:p>
            <a:r>
              <a:rPr lang="en-US" dirty="0" smtClean="0"/>
              <a:t>To extend range for transmissions in 6GHz LPI bands, we propose to adopt DCM+MCS0 defined in 11ax into 11be. </a:t>
            </a:r>
          </a:p>
        </p:txBody>
      </p:sp>
    </p:spTree>
    <p:extLst>
      <p:ext uri="{BB962C8B-B14F-4D97-AF65-F5344CB8AC3E}">
        <p14:creationId xmlns:p14="http://schemas.microsoft.com/office/powerpoint/2010/main" val="18573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399" y="809625"/>
            <a:ext cx="815340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SU: </a:t>
            </a:r>
            <a:r>
              <a:rPr lang="en-US" dirty="0"/>
              <a:t>20MHz-Duplicate Preamble and wideband EHT-STF, EHT-LTF and LPI LR Payload</a:t>
            </a:r>
            <a:endParaRPr lang="en-US" kern="0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75836" y="1705954"/>
            <a:ext cx="7696200" cy="833459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US" sz="2000" dirty="0"/>
              <a:t>Duplicate 20MHz legacy preamble, U-SIG, </a:t>
            </a:r>
            <a:r>
              <a:rPr lang="en-US" sz="2000" dirty="0" smtClean="0"/>
              <a:t>EHT-SIG. </a:t>
            </a:r>
            <a:endParaRPr lang="en-US" sz="2000" dirty="0"/>
          </a:p>
          <a:p>
            <a:pPr lvl="1"/>
            <a:r>
              <a:rPr lang="en-US" sz="1600" dirty="0"/>
              <a:t>Note EHT-SIG for LPI LR PPDU has 1111 structure in each 80MHz</a:t>
            </a:r>
            <a:r>
              <a:rPr lang="en-US" sz="1600" dirty="0" smtClean="0"/>
              <a:t>.</a:t>
            </a:r>
          </a:p>
          <a:p>
            <a:r>
              <a:rPr lang="en-US" sz="2000" dirty="0" smtClean="0"/>
              <a:t>DCM or DCM+DUP are applied to the payload</a:t>
            </a:r>
            <a:endParaRPr lang="en-US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6432" y="2687028"/>
            <a:ext cx="7295007" cy="1710957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533399" y="4545600"/>
            <a:ext cx="8534400" cy="190891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Lucida Grande"/>
              <a:buChar char="▪"/>
              <a:defRPr sz="32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SzPct val="100000"/>
              <a:buFont typeface="Lucida Grande"/>
              <a:buChar char="•"/>
              <a:defRPr sz="28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Lucida Grande"/>
              <a:buChar char="▪"/>
              <a:defRPr sz="24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Tx/>
              <a:buFont typeface="Arial"/>
              <a:buChar char="•"/>
              <a:defRPr sz="2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▪"/>
              <a:defRPr sz="2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 smtClean="0"/>
              <a:t>EHT-STF and EHT-LTF can use large BW EHT-STF and EHT-LTF, for example, 80MHz LPI LR PPDU used 80MHz EHT-STF and EHT-LTF.</a:t>
            </a:r>
          </a:p>
          <a:p>
            <a:r>
              <a:rPr lang="en-US" sz="2300" dirty="0" smtClean="0"/>
              <a:t>EHT Payload uses large BW with low </a:t>
            </a:r>
            <a:r>
              <a:rPr lang="en-US" sz="2300" dirty="0"/>
              <a:t>rate full-BW transmission schemes</a:t>
            </a:r>
            <a:r>
              <a:rPr lang="en-US" sz="2300" dirty="0" smtClean="0"/>
              <a:t>. </a:t>
            </a:r>
          </a:p>
          <a:p>
            <a:r>
              <a:rPr lang="en-US" sz="2300" dirty="0"/>
              <a:t>Receiver need to do 80MHz packet detection (for example, 64 samples cross correlations instead 16 samples on </a:t>
            </a:r>
            <a:r>
              <a:rPr lang="en-US" sz="2300" dirty="0" smtClean="0"/>
              <a:t>L-STF</a:t>
            </a:r>
            <a:r>
              <a:rPr lang="en-US" sz="2300" dirty="0"/>
              <a:t>) and channel estimation on L-LTFs. </a:t>
            </a:r>
          </a:p>
          <a:p>
            <a:pPr lvl="1"/>
            <a:r>
              <a:rPr lang="en-US" sz="2000" dirty="0"/>
              <a:t>Maximum ratio combining (MRC) over four 20MHz sub-channels on </a:t>
            </a:r>
            <a:r>
              <a:rPr lang="en-US" sz="2000" dirty="0" smtClean="0"/>
              <a:t>L-SIG, RL-SIG, U-SIG</a:t>
            </a:r>
            <a:r>
              <a:rPr lang="en-US" sz="2000" dirty="0"/>
              <a:t>, </a:t>
            </a:r>
            <a:r>
              <a:rPr lang="en-US" sz="2000" dirty="0" smtClean="0"/>
              <a:t>EHT-SIG. </a:t>
            </a:r>
            <a:endParaRPr lang="en-US" sz="2000" dirty="0"/>
          </a:p>
          <a:p>
            <a:r>
              <a:rPr lang="en-US" sz="2400" dirty="0" smtClean="0">
                <a:solidFill>
                  <a:srgbClr val="00B050"/>
                </a:solidFill>
              </a:rPr>
              <a:t>For </a:t>
            </a:r>
            <a:r>
              <a:rPr lang="en-US" sz="2400" dirty="0">
                <a:solidFill>
                  <a:srgbClr val="00B050"/>
                </a:solidFill>
              </a:rPr>
              <a:t>80MHz, 6dB extra range can be obtained compared to 20MHz PPDU</a:t>
            </a:r>
            <a:r>
              <a:rPr lang="en-US" sz="2400" dirty="0" smtClean="0">
                <a:solidFill>
                  <a:srgbClr val="00B050"/>
                </a:solidFill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12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61481" y="1600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agree that DCM+MCS0 for </a:t>
            </a:r>
            <a:r>
              <a:rPr lang="en-US" dirty="0" err="1" smtClean="0"/>
              <a:t>Nss</a:t>
            </a:r>
            <a:r>
              <a:rPr lang="en-US" dirty="0" smtClean="0"/>
              <a:t>=1 </a:t>
            </a:r>
            <a:r>
              <a:rPr lang="en-US" dirty="0"/>
              <a:t>as defined in 11ax is a MCS in 11be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detailed MCS # for </a:t>
            </a:r>
            <a:r>
              <a:rPr lang="en-US" dirty="0"/>
              <a:t>DCM+MCS0</a:t>
            </a:r>
            <a:r>
              <a:rPr lang="en-US" dirty="0" smtClean="0"/>
              <a:t> is TBD.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101989</TotalTime>
  <Words>507</Words>
  <Application>Microsoft Office PowerPoint</Application>
  <PresentationFormat>On-screen Show (4:3)</PresentationFormat>
  <Paragraphs>102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Lucida Grande</vt:lpstr>
      <vt:lpstr>SimSun</vt:lpstr>
      <vt:lpstr>Arial</vt:lpstr>
      <vt:lpstr>Calibri</vt:lpstr>
      <vt:lpstr>Times New Roman</vt:lpstr>
      <vt:lpstr>802-11-Submission</vt:lpstr>
      <vt:lpstr>DCM for range extension in 6GHz LPI</vt:lpstr>
      <vt:lpstr>Introduction: FCC Rules on 2.4GHz and 5GHz Band</vt:lpstr>
      <vt:lpstr>Introduction: FCC Rules on 6GHz</vt:lpstr>
      <vt:lpstr>The range issue in 6GHz LPI</vt:lpstr>
      <vt:lpstr>PowerPoint Presentation</vt:lpstr>
      <vt:lpstr>Straw Poll #1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436</cp:revision>
  <cp:lastPrinted>1998-02-10T13:28:06Z</cp:lastPrinted>
  <dcterms:created xsi:type="dcterms:W3CDTF">2007-05-21T21:00:37Z</dcterms:created>
  <dcterms:modified xsi:type="dcterms:W3CDTF">2020-07-01T23:58:49Z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