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35" r:id="rId13"/>
    <p:sldId id="427" r:id="rId14"/>
    <p:sldId id="428" r:id="rId15"/>
    <p:sldId id="380" r:id="rId16"/>
    <p:sldId id="390" r:id="rId17"/>
    <p:sldId id="407" r:id="rId18"/>
    <p:sldId id="416" r:id="rId19"/>
    <p:sldId id="429" r:id="rId20"/>
    <p:sldId id="430" r:id="rId21"/>
    <p:sldId id="431" r:id="rId22"/>
    <p:sldId id="432" r:id="rId23"/>
    <p:sldId id="433" r:id="rId24"/>
    <p:sldId id="43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9" name="Document" r:id="rId5" imgW="9369461" imgH="4458500" progId="Word.Document.8">
                  <p:embed/>
                </p:oleObj>
              </mc:Choice>
              <mc:Fallback>
                <p:oleObj name="Document" r:id="rId5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Propose to have following</a:t>
            </a:r>
          </a:p>
          <a:p>
            <a:pPr lvl="1"/>
            <a:r>
              <a:rPr lang="en-GB" u="sng" dirty="0" smtClean="0"/>
              <a:t>Unassigned</a:t>
            </a:r>
            <a:r>
              <a:rPr lang="en-GB" dirty="0" smtClean="0"/>
              <a:t> </a:t>
            </a:r>
            <a:r>
              <a:rPr lang="en-GB" dirty="0"/>
              <a:t>RU 242</a:t>
            </a:r>
            <a:endParaRPr lang="en-US" dirty="0"/>
          </a:p>
          <a:p>
            <a:pPr lvl="1"/>
            <a:r>
              <a:rPr lang="en-GB" u="sng" dirty="0"/>
              <a:t>Punctured</a:t>
            </a:r>
            <a:r>
              <a:rPr lang="en-GB" dirty="0"/>
              <a:t> RU 242</a:t>
            </a:r>
            <a:endParaRPr lang="en-US" dirty="0"/>
          </a:p>
          <a:p>
            <a:pPr lvl="1"/>
            <a:r>
              <a:rPr lang="en-GB" dirty="0"/>
              <a:t>RU xxx with zero user fields, </a:t>
            </a:r>
            <a:r>
              <a:rPr lang="en-GB" u="sng" dirty="0"/>
              <a:t>but not unallocated</a:t>
            </a:r>
            <a:endParaRPr lang="en-US" dirty="0"/>
          </a:p>
          <a:p>
            <a:pPr lvl="1"/>
            <a:r>
              <a:rPr lang="en-US" u="sng" dirty="0"/>
              <a:t>STA ID 2046 is indicating unallocated RU for 106-tone or smaller RU.</a:t>
            </a:r>
            <a:endParaRPr lang="en-US" dirty="0"/>
          </a:p>
          <a:p>
            <a:pPr lvl="1"/>
            <a:r>
              <a:rPr lang="en-US" u="sng" dirty="0"/>
              <a:t>Note1: For equal or larger than 242-tone RU, STA ID 2046 shall not be used to indicated unallocated RU instead unassigned RU 242 shall be used.</a:t>
            </a:r>
            <a:endParaRPr lang="en-US" dirty="0"/>
          </a:p>
          <a:p>
            <a:pPr lvl="1"/>
            <a:r>
              <a:rPr lang="en-US" u="sng" dirty="0"/>
              <a:t>Note2: Punctured RU 242 shall be used when the preamble portion of corresponding 20MHz is punctured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Need to cover following three cases for 242</a:t>
            </a:r>
          </a:p>
          <a:p>
            <a:pPr lvl="1"/>
            <a:r>
              <a:rPr lang="en-US" dirty="0"/>
              <a:t>242 zero user: assigned to large size MRU including 242 tone RU, e.g. 242+484</a:t>
            </a:r>
          </a:p>
          <a:p>
            <a:pPr lvl="1"/>
            <a:r>
              <a:rPr lang="en-US" dirty="0"/>
              <a:t>242 unassigned: data not assigned, zero energy, but preamble is not punctured</a:t>
            </a:r>
          </a:p>
          <a:p>
            <a:pPr lvl="1"/>
            <a:r>
              <a:rPr lang="en-US" dirty="0"/>
              <a:t>242 punctured: data not assigned, zero energy, and preamble is also punctured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58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</a:t>
            </a:r>
            <a:r>
              <a:rPr lang="en-US" altLang="ko-KR" dirty="0" smtClean="0"/>
              <a:t>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</a:t>
            </a:r>
            <a:r>
              <a:rPr lang="en-US" altLang="ko-KR" u="sng" dirty="0"/>
              <a:t>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</a:t>
            </a:r>
            <a:r>
              <a:rPr lang="en-US" altLang="ko-KR" u="sng" dirty="0"/>
              <a:t>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</a:t>
            </a:r>
          </a:p>
          <a:p>
            <a:pPr lvl="2"/>
            <a:r>
              <a:rPr lang="en-US" altLang="ko-KR" dirty="0"/>
              <a:t>STA ID 2046 is indicating unallocated RU for 106-tone or smaller RU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Note1</a:t>
            </a:r>
            <a:r>
              <a:rPr lang="en-US" altLang="ko-KR" dirty="0"/>
              <a:t>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 smtClean="0"/>
              <a:t>Note2</a:t>
            </a:r>
            <a:r>
              <a:rPr lang="en-US" altLang="ko-KR" dirty="0"/>
              <a:t>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6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0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3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</a:t>
            </a:r>
            <a:r>
              <a:rPr lang="en-US" altLang="ko-KR" dirty="0" smtClean="0"/>
              <a:t>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</a:t>
            </a:r>
            <a:r>
              <a:rPr lang="en-US" altLang="ko-KR" u="sng" dirty="0"/>
              <a:t>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</a:t>
            </a:r>
            <a:r>
              <a:rPr lang="en-US" altLang="ko-KR" u="sng" dirty="0"/>
              <a:t>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 notes</a:t>
            </a:r>
          </a:p>
          <a:p>
            <a:pPr lvl="2"/>
            <a:r>
              <a:rPr lang="en-US" altLang="ko-KR" dirty="0"/>
              <a:t>Note1: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/>
              <a:t>Note2: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9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163464</TotalTime>
  <Words>4934</Words>
  <Application>Microsoft Office PowerPoint</Application>
  <PresentationFormat>On-screen Show (4:3)</PresentationFormat>
  <Paragraphs>1108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SP #1 Explain</vt:lpstr>
      <vt:lpstr>Straw Poll #1</vt:lpstr>
      <vt:lpstr>Straw Poll #2</vt:lpstr>
      <vt:lpstr>Reference</vt:lpstr>
      <vt:lpstr>Appendix</vt:lpstr>
      <vt:lpstr>Example of RU Allocation Subfield Table</vt:lpstr>
      <vt:lpstr>Example of RU Allocation Subfield Table (Cont’d)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3341</cp:revision>
  <cp:lastPrinted>1998-02-10T13:28:06Z</cp:lastPrinted>
  <dcterms:created xsi:type="dcterms:W3CDTF">2007-05-21T21:00:37Z</dcterms:created>
  <dcterms:modified xsi:type="dcterms:W3CDTF">2020-08-17T20:42:54Z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