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19" r:id="rId13"/>
    <p:sldId id="381" r:id="rId14"/>
    <p:sldId id="424" r:id="rId15"/>
    <p:sldId id="422" r:id="rId16"/>
    <p:sldId id="423" r:id="rId17"/>
    <p:sldId id="415" r:id="rId18"/>
    <p:sldId id="380" r:id="rId19"/>
    <p:sldId id="390" r:id="rId20"/>
    <p:sldId id="407" r:id="rId21"/>
    <p:sldId id="416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112" d="100"/>
          <a:sy n="112" d="100"/>
        </p:scale>
        <p:origin x="-20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8" name="Document" r:id="rId4" imgW="9369461" imgH="4458500" progId="Word.Document.8">
                  <p:embed/>
                </p:oleObj>
              </mc:Choice>
              <mc:Fallback>
                <p:oleObj name="Document" r:id="rId4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18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an entry 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242-tone RU is punctured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punctured”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punctured</a:t>
            </a:r>
            <a:r>
              <a:rPr lang="en-US" altLang="ko-KR" dirty="0"/>
              <a:t>”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punctured</a:t>
            </a:r>
            <a:r>
              <a:rPr lang="en-US" altLang="ko-KR" dirty="0"/>
              <a:t>”</a:t>
            </a:r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65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60024"/>
              </p:ext>
            </p:extLst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71148"/>
              </p:ext>
            </p:extLst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737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09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</a:t>
            </a:r>
            <a:r>
              <a:rPr lang="en-US" altLang="ko-KR" dirty="0" smtClean="0"/>
              <a:t>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163457</TotalTime>
  <Words>4225</Words>
  <Application>Microsoft Office PowerPoint</Application>
  <PresentationFormat>화면 슬라이드 쇼(4:3)</PresentationFormat>
  <Paragraphs>1048</Paragraphs>
  <Slides>21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</vt:lpstr>
      <vt:lpstr>Appendix</vt:lpstr>
      <vt:lpstr>Example of RU Allocation Subfield Table</vt:lpstr>
      <vt:lpstr>Example of RU Allocation Subfield Table (Cont’d)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3340</cp:revision>
  <cp:lastPrinted>1998-02-10T13:28:06Z</cp:lastPrinted>
  <dcterms:created xsi:type="dcterms:W3CDTF">2007-05-21T21:00:37Z</dcterms:created>
  <dcterms:modified xsi:type="dcterms:W3CDTF">2020-08-06T05:20:46Z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