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34" r:id="rId12"/>
    <p:sldId id="367" r:id="rId13"/>
    <p:sldId id="321" r:id="rId14"/>
    <p:sldId id="369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EB411-BEAA-4728-8C34-8A19CC151AE7}" v="5" dt="2020-07-01T17:05:03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9" d="100"/>
          <a:sy n="79" d="100"/>
        </p:scale>
        <p:origin x="88" y="6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2BEB411-BEAA-4728-8C34-8A19CC151AE7}"/>
    <pc:docChg chg="undo custSel addSld modSld modMainMaster">
      <pc:chgData name="Joseph Levy" userId="3766db8f-7892-44ce-ae9b-8fce39950acf" providerId="ADAL" clId="{E2BEB411-BEAA-4728-8C34-8A19CC151AE7}" dt="2020-07-01T17:29:18.175" v="902" actId="20577"/>
      <pc:docMkLst>
        <pc:docMk/>
      </pc:docMkLst>
      <pc:sldChg chg="modSp mod">
        <pc:chgData name="Joseph Levy" userId="3766db8f-7892-44ce-ae9b-8fce39950acf" providerId="ADAL" clId="{E2BEB411-BEAA-4728-8C34-8A19CC151AE7}" dt="2020-07-01T16:41:00.660" v="4" actId="6549"/>
        <pc:sldMkLst>
          <pc:docMk/>
          <pc:sldMk cId="0" sldId="256"/>
        </pc:sldMkLst>
        <pc:spChg chg="mod">
          <ac:chgData name="Joseph Levy" userId="3766db8f-7892-44ce-ae9b-8fce39950acf" providerId="ADAL" clId="{E2BEB411-BEAA-4728-8C34-8A19CC151AE7}" dt="2020-07-01T16:41:00.660" v="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6:56:07.229" v="66" actId="6549"/>
        <pc:sldMkLst>
          <pc:docMk/>
          <pc:sldMk cId="2555810336" sldId="266"/>
        </pc:sldMkLst>
        <pc:spChg chg="mod">
          <ac:chgData name="Joseph Levy" userId="3766db8f-7892-44ce-ae9b-8fce39950acf" providerId="ADAL" clId="{E2BEB411-BEAA-4728-8C34-8A19CC151AE7}" dt="2020-07-01T16:56:07.229" v="66" actId="6549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15:36.890" v="739" actId="6549"/>
        <pc:sldMkLst>
          <pc:docMk/>
          <pc:sldMk cId="884494122" sldId="274"/>
        </pc:sldMkLst>
        <pc:spChg chg="mod">
          <ac:chgData name="Joseph Levy" userId="3766db8f-7892-44ce-ae9b-8fce39950acf" providerId="ADAL" clId="{E2BEB411-BEAA-4728-8C34-8A19CC151AE7}" dt="2020-07-01T17:15:36.890" v="739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24:49.125" v="806" actId="6549"/>
        <pc:sldMkLst>
          <pc:docMk/>
          <pc:sldMk cId="1943740662" sldId="280"/>
        </pc:sldMkLst>
        <pc:spChg chg="mod">
          <ac:chgData name="Joseph Levy" userId="3766db8f-7892-44ce-ae9b-8fce39950acf" providerId="ADAL" clId="{E2BEB411-BEAA-4728-8C34-8A19CC151AE7}" dt="2020-07-01T17:24:49.125" v="806" actId="6549"/>
          <ac:spMkLst>
            <pc:docMk/>
            <pc:sldMk cId="1943740662" sldId="28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29:18.175" v="902" actId="20577"/>
        <pc:sldMkLst>
          <pc:docMk/>
          <pc:sldMk cId="2341275083" sldId="367"/>
        </pc:sldMkLst>
        <pc:spChg chg="mod">
          <ac:chgData name="Joseph Levy" userId="3766db8f-7892-44ce-ae9b-8fce39950acf" providerId="ADAL" clId="{E2BEB411-BEAA-4728-8C34-8A19CC151AE7}" dt="2020-07-01T17:29:18.175" v="902" actId="20577"/>
          <ac:spMkLst>
            <pc:docMk/>
            <pc:sldMk cId="2341275083" sldId="367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E2BEB411-BEAA-4728-8C34-8A19CC151AE7}" dt="2020-07-01T17:17:44.249" v="741" actId="6549"/>
        <pc:sldMkLst>
          <pc:docMk/>
          <pc:sldMk cId="894173404" sldId="369"/>
        </pc:sldMkLst>
        <pc:spChg chg="mod">
          <ac:chgData name="Joseph Levy" userId="3766db8f-7892-44ce-ae9b-8fce39950acf" providerId="ADAL" clId="{E2BEB411-BEAA-4728-8C34-8A19CC151AE7}" dt="2020-07-01T16:56:40.200" v="79" actId="20577"/>
          <ac:spMkLst>
            <pc:docMk/>
            <pc:sldMk cId="894173404" sldId="369"/>
            <ac:spMk id="2" creationId="{00000000-0000-0000-0000-000000000000}"/>
          </ac:spMkLst>
        </pc:spChg>
        <pc:spChg chg="mod">
          <ac:chgData name="Joseph Levy" userId="3766db8f-7892-44ce-ae9b-8fce39950acf" providerId="ADAL" clId="{E2BEB411-BEAA-4728-8C34-8A19CC151AE7}" dt="2020-07-01T17:17:44.249" v="741" actId="6549"/>
          <ac:spMkLst>
            <pc:docMk/>
            <pc:sldMk cId="894173404" sldId="369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E2BEB411-BEAA-4728-8C34-8A19CC151AE7}" dt="2020-07-01T16:41:43.942" v="1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2BEB411-BEAA-4728-8C34-8A19CC151AE7}" dt="2020-07-01T16:41:43.942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03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mentor.ieee.org/802.1/docum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5459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2"/>
              </a:rPr>
              <a:t>11-20/0013r3</a:t>
            </a:r>
            <a:r>
              <a:rPr lang="en-US" sz="3200" dirty="0"/>
              <a:t>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3200" dirty="0"/>
              <a:t>Should the AANI SC request an 802.11 WG comment collection on the “Draft technical report on interworking between 3GPP 5G network &amp; WLAN" 11/20/0013R3?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320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12776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13 July 2020 9am-11am EDT – </a:t>
            </a:r>
            <a:r>
              <a:rPr lang="it-IT" altLang="en-US" sz="1600" b="0" i="1" dirty="0"/>
              <a:t>Opening Plenary, including TGSG/SC status reports. </a:t>
            </a:r>
          </a:p>
          <a:p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</a:t>
            </a:r>
          </a:p>
          <a:p>
            <a:r>
              <a:rPr lang="it-IT" altLang="en-US" sz="2000" dirty="0"/>
              <a:t>AANI SC Teleconference Plan:</a:t>
            </a:r>
          </a:p>
          <a:p>
            <a:r>
              <a:rPr lang="it-IT" altLang="en-US" sz="2000" dirty="0"/>
              <a:t>	14 July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Based on comments received (on the reflector or durring the WG Opening Plenary – update the report.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If not already agreed, agree to request an 802.11 WG comment collection for the report. </a:t>
            </a:r>
          </a:p>
          <a:p>
            <a:r>
              <a:rPr lang="it-IT" altLang="en-US" sz="2200" dirty="0"/>
              <a:t>	When the Comment Collection is completed have comment resolution teleconferences, as required to resolve all the comment.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altLang="en-US" sz="1600" dirty="0"/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23 June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1066800"/>
            <a:ext cx="10667999" cy="54086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 on imat: Link TBS </a:t>
            </a:r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24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24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	Anyone present can vote on preannounced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11-20/0013r2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collection/way forward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46113"/>
            <a:ext cx="10361084" cy="496887"/>
          </a:xfrm>
        </p:spPr>
        <p:txBody>
          <a:bodyPr/>
          <a:lstStyle/>
          <a:p>
            <a:r>
              <a:rPr lang="en-US" altLang="en-US" sz="2800" dirty="0"/>
              <a:t>Nendica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3" y="1599407"/>
            <a:ext cx="10959557" cy="220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Nendica documents available at: </a:t>
            </a:r>
            <a:r>
              <a:rPr lang="en-US" b="0" dirty="0">
                <a:hlinkClick r:id="rId2"/>
              </a:rPr>
              <a:t>https://mentor.ieee.org/802.1/documents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meeting information available at:  </a:t>
            </a:r>
            <a:r>
              <a:rPr lang="en-US" b="0" dirty="0">
                <a:hlinkClick r:id="rId3"/>
              </a:rPr>
              <a:t>https://1.ieee802.org/802-nendica/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Update: no update provided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02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45"/>
            <a:ext cx="11201400" cy="540068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Network–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September 2019 more details were provided: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WLAN”,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There was an objection to continuing this work, expressed by an 802.11 voting member.  To which the Chair replied that the work of the AANI SC is contribution driven. 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June 2020 an updated version of the report was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  <a:hlinkClick r:id="rId9"/>
              </a:rPr>
              <a:t>11-20/0013r2</a:t>
            </a: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8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800" dirty="0">
                <a:solidFill>
                  <a:schemeClr val="tx1"/>
                </a:solidFill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It was discussed that both editorial and technical changes may be necessary – a call for contributions and reflector discussion to define these changes was made.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36236</TotalTime>
  <Words>1383</Words>
  <Application>Microsoft Office PowerPoint</Application>
  <PresentationFormat>Widescreen</PresentationFormat>
  <Paragraphs>165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Nendica Reminder</vt:lpstr>
      <vt:lpstr>Status on the Proposal on Interworking</vt:lpstr>
      <vt:lpstr>Discussion / Contributions</vt:lpstr>
      <vt:lpstr>Straw Poll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407</cp:revision>
  <cp:lastPrinted>1601-01-01T00:00:00Z</cp:lastPrinted>
  <dcterms:created xsi:type="dcterms:W3CDTF">2017-06-02T20:57:23Z</dcterms:created>
  <dcterms:modified xsi:type="dcterms:W3CDTF">2020-07-01T17:29:34Z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