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1" r:id="rId5"/>
    <p:sldId id="382" r:id="rId6"/>
    <p:sldId id="1217" r:id="rId7"/>
    <p:sldId id="1218" r:id="rId8"/>
    <p:sldId id="1220" r:id="rId9"/>
    <p:sldId id="1243" r:id="rId10"/>
    <p:sldId id="1246" r:id="rId11"/>
    <p:sldId id="1239" r:id="rId12"/>
    <p:sldId id="1241" r:id="rId13"/>
    <p:sldId id="1248" r:id="rId14"/>
    <p:sldId id="1247" r:id="rId15"/>
    <p:sldId id="1242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C362C6-7A03-4B47-B2DE-6933D81956E5}" v="29" dt="2020-07-16T01:17:12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7" d="100"/>
          <a:sy n="77" d="100"/>
        </p:scale>
        <p:origin x="768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91" y="-13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69C362C6-7A03-4B47-B2DE-6933D81956E5}"/>
    <pc:docChg chg="undo custSel addSld delSld modSld sldOrd modMainMaster">
      <pc:chgData name="Bin Tian" userId="e397d4e6-4b2d-47c1-b080-befae643805b" providerId="ADAL" clId="{69C362C6-7A03-4B47-B2DE-6933D81956E5}" dt="2020-07-16T01:17:24.300" v="2719" actId="20577"/>
      <pc:docMkLst>
        <pc:docMk/>
      </pc:docMkLst>
      <pc:sldChg chg="modSp mod">
        <pc:chgData name="Bin Tian" userId="e397d4e6-4b2d-47c1-b080-befae643805b" providerId="ADAL" clId="{69C362C6-7A03-4B47-B2DE-6933D81956E5}" dt="2020-07-01T00:03:42.689" v="27" actId="20577"/>
        <pc:sldMkLst>
          <pc:docMk/>
          <pc:sldMk cId="0" sldId="331"/>
        </pc:sldMkLst>
        <pc:spChg chg="mod">
          <ac:chgData name="Bin Tian" userId="e397d4e6-4b2d-47c1-b080-befae643805b" providerId="ADAL" clId="{69C362C6-7A03-4B47-B2DE-6933D81956E5}" dt="2020-07-01T00:03:38.480" v="25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Bin Tian" userId="e397d4e6-4b2d-47c1-b080-befae643805b" providerId="ADAL" clId="{69C362C6-7A03-4B47-B2DE-6933D81956E5}" dt="2020-07-01T00:03:42.689" v="27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Bin Tian" userId="e397d4e6-4b2d-47c1-b080-befae643805b" providerId="ADAL" clId="{69C362C6-7A03-4B47-B2DE-6933D81956E5}" dt="2020-07-08T22:04:11.646" v="2514" actId="20577"/>
        <pc:sldMkLst>
          <pc:docMk/>
          <pc:sldMk cId="2413643175" sldId="382"/>
        </pc:sldMkLst>
        <pc:spChg chg="mod">
          <ac:chgData name="Bin Tian" userId="e397d4e6-4b2d-47c1-b080-befae643805b" providerId="ADAL" clId="{69C362C6-7A03-4B47-B2DE-6933D81956E5}" dt="2020-07-08T22:04:11.646" v="2514" actId="20577"/>
          <ac:spMkLst>
            <pc:docMk/>
            <pc:sldMk cId="2413643175" sldId="382"/>
            <ac:spMk id="3" creationId="{4C554596-197A-4CD2-9524-E9548B206C8E}"/>
          </ac:spMkLst>
        </pc:spChg>
      </pc:sldChg>
      <pc:sldChg chg="del">
        <pc:chgData name="Bin Tian" userId="e397d4e6-4b2d-47c1-b080-befae643805b" providerId="ADAL" clId="{69C362C6-7A03-4B47-B2DE-6933D81956E5}" dt="2020-07-08T22:11:05.515" v="2515" actId="47"/>
        <pc:sldMkLst>
          <pc:docMk/>
          <pc:sldMk cId="3007836035" sldId="1216"/>
        </pc:sldMkLst>
      </pc:sldChg>
      <pc:sldChg chg="modSp mod">
        <pc:chgData name="Bin Tian" userId="e397d4e6-4b2d-47c1-b080-befae643805b" providerId="ADAL" clId="{69C362C6-7A03-4B47-B2DE-6933D81956E5}" dt="2020-07-08T21:37:03.241" v="1800" actId="6549"/>
        <pc:sldMkLst>
          <pc:docMk/>
          <pc:sldMk cId="1354843177" sldId="1217"/>
        </pc:sldMkLst>
        <pc:spChg chg="mod">
          <ac:chgData name="Bin Tian" userId="e397d4e6-4b2d-47c1-b080-befae643805b" providerId="ADAL" clId="{69C362C6-7A03-4B47-B2DE-6933D81956E5}" dt="2020-07-08T21:37:03.241" v="1800" actId="6549"/>
          <ac:spMkLst>
            <pc:docMk/>
            <pc:sldMk cId="1354843177" sldId="1217"/>
            <ac:spMk id="3" creationId="{4C554596-197A-4CD2-9524-E9548B206C8E}"/>
          </ac:spMkLst>
        </pc:spChg>
      </pc:sldChg>
      <pc:sldChg chg="modSp mod">
        <pc:chgData name="Bin Tian" userId="e397d4e6-4b2d-47c1-b080-befae643805b" providerId="ADAL" clId="{69C362C6-7A03-4B47-B2DE-6933D81956E5}" dt="2020-07-08T22:12:51.072" v="2665" actId="20577"/>
        <pc:sldMkLst>
          <pc:docMk/>
          <pc:sldMk cId="2625128685" sldId="1218"/>
        </pc:sldMkLst>
        <pc:spChg chg="mod">
          <ac:chgData name="Bin Tian" userId="e397d4e6-4b2d-47c1-b080-befae643805b" providerId="ADAL" clId="{69C362C6-7A03-4B47-B2DE-6933D81956E5}" dt="2020-07-08T22:12:51.072" v="2665" actId="20577"/>
          <ac:spMkLst>
            <pc:docMk/>
            <pc:sldMk cId="2625128685" sldId="1218"/>
            <ac:spMk id="3" creationId="{4C554596-197A-4CD2-9524-E9548B206C8E}"/>
          </ac:spMkLst>
        </pc:spChg>
      </pc:sldChg>
      <pc:sldChg chg="del">
        <pc:chgData name="Bin Tian" userId="e397d4e6-4b2d-47c1-b080-befae643805b" providerId="ADAL" clId="{69C362C6-7A03-4B47-B2DE-6933D81956E5}" dt="2020-07-08T21:45:43.691" v="2188" actId="47"/>
        <pc:sldMkLst>
          <pc:docMk/>
          <pc:sldMk cId="2069945914" sldId="1219"/>
        </pc:sldMkLst>
      </pc:sldChg>
      <pc:sldChg chg="modSp mod">
        <pc:chgData name="Bin Tian" userId="e397d4e6-4b2d-47c1-b080-befae643805b" providerId="ADAL" clId="{69C362C6-7A03-4B47-B2DE-6933D81956E5}" dt="2020-07-16T01:17:24.300" v="2719" actId="20577"/>
        <pc:sldMkLst>
          <pc:docMk/>
          <pc:sldMk cId="637187826" sldId="1220"/>
        </pc:sldMkLst>
        <pc:spChg chg="mod">
          <ac:chgData name="Bin Tian" userId="e397d4e6-4b2d-47c1-b080-befae643805b" providerId="ADAL" clId="{69C362C6-7A03-4B47-B2DE-6933D81956E5}" dt="2020-07-16T01:17:24.300" v="2719" actId="20577"/>
          <ac:spMkLst>
            <pc:docMk/>
            <pc:sldMk cId="637187826" sldId="1220"/>
            <ac:spMk id="3" creationId="{4C554596-197A-4CD2-9524-E9548B206C8E}"/>
          </ac:spMkLst>
        </pc:spChg>
      </pc:sldChg>
      <pc:sldChg chg="del">
        <pc:chgData name="Bin Tian" userId="e397d4e6-4b2d-47c1-b080-befae643805b" providerId="ADAL" clId="{69C362C6-7A03-4B47-B2DE-6933D81956E5}" dt="2020-07-08T21:57:21.140" v="2434" actId="47"/>
        <pc:sldMkLst>
          <pc:docMk/>
          <pc:sldMk cId="1677204331" sldId="1221"/>
        </pc:sldMkLst>
      </pc:sldChg>
      <pc:sldChg chg="del">
        <pc:chgData name="Bin Tian" userId="e397d4e6-4b2d-47c1-b080-befae643805b" providerId="ADAL" clId="{69C362C6-7A03-4B47-B2DE-6933D81956E5}" dt="2020-07-08T21:57:38.396" v="2441" actId="47"/>
        <pc:sldMkLst>
          <pc:docMk/>
          <pc:sldMk cId="3730160730" sldId="1222"/>
        </pc:sldMkLst>
      </pc:sldChg>
      <pc:sldChg chg="del">
        <pc:chgData name="Bin Tian" userId="e397d4e6-4b2d-47c1-b080-befae643805b" providerId="ADAL" clId="{69C362C6-7A03-4B47-B2DE-6933D81956E5}" dt="2020-07-08T21:57:34.528" v="2439" actId="47"/>
        <pc:sldMkLst>
          <pc:docMk/>
          <pc:sldMk cId="2863130327" sldId="1223"/>
        </pc:sldMkLst>
      </pc:sldChg>
      <pc:sldChg chg="modSp add del mod">
        <pc:chgData name="Bin Tian" userId="e397d4e6-4b2d-47c1-b080-befae643805b" providerId="ADAL" clId="{69C362C6-7A03-4B47-B2DE-6933D81956E5}" dt="2020-07-08T22:01:34.178" v="2478" actId="47"/>
        <pc:sldMkLst>
          <pc:docMk/>
          <pc:sldMk cId="3657761630" sldId="1224"/>
        </pc:sldMkLst>
        <pc:spChg chg="mod">
          <ac:chgData name="Bin Tian" userId="e397d4e6-4b2d-47c1-b080-befae643805b" providerId="ADAL" clId="{69C362C6-7A03-4B47-B2DE-6933D81956E5}" dt="2020-07-02T23:33:28.059" v="1192" actId="20577"/>
          <ac:spMkLst>
            <pc:docMk/>
            <pc:sldMk cId="3657761630" sldId="1224"/>
            <ac:spMk id="2" creationId="{B6859E93-49A5-44FC-876E-468919105D3D}"/>
          </ac:spMkLst>
        </pc:spChg>
      </pc:sldChg>
      <pc:sldChg chg="add del">
        <pc:chgData name="Bin Tian" userId="e397d4e6-4b2d-47c1-b080-befae643805b" providerId="ADAL" clId="{69C362C6-7A03-4B47-B2DE-6933D81956E5}" dt="2020-07-08T22:01:23.187" v="2473" actId="47"/>
        <pc:sldMkLst>
          <pc:docMk/>
          <pc:sldMk cId="1167405179" sldId="1225"/>
        </pc:sldMkLst>
      </pc:sldChg>
      <pc:sldChg chg="add del">
        <pc:chgData name="Bin Tian" userId="e397d4e6-4b2d-47c1-b080-befae643805b" providerId="ADAL" clId="{69C362C6-7A03-4B47-B2DE-6933D81956E5}" dt="2020-07-08T22:01:21.363" v="2472" actId="47"/>
        <pc:sldMkLst>
          <pc:docMk/>
          <pc:sldMk cId="1582529647" sldId="1226"/>
        </pc:sldMkLst>
      </pc:sldChg>
      <pc:sldChg chg="add del">
        <pc:chgData name="Bin Tian" userId="e397d4e6-4b2d-47c1-b080-befae643805b" providerId="ADAL" clId="{69C362C6-7A03-4B47-B2DE-6933D81956E5}" dt="2020-07-08T22:01:12.923" v="2469" actId="47"/>
        <pc:sldMkLst>
          <pc:docMk/>
          <pc:sldMk cId="2260333153" sldId="1227"/>
        </pc:sldMkLst>
      </pc:sldChg>
      <pc:sldChg chg="del">
        <pc:chgData name="Bin Tian" userId="e397d4e6-4b2d-47c1-b080-befae643805b" providerId="ADAL" clId="{69C362C6-7A03-4B47-B2DE-6933D81956E5}" dt="2020-07-08T21:57:30.992" v="2437" actId="47"/>
        <pc:sldMkLst>
          <pc:docMk/>
          <pc:sldMk cId="3548523609" sldId="1228"/>
        </pc:sldMkLst>
      </pc:sldChg>
      <pc:sldChg chg="del">
        <pc:chgData name="Bin Tian" userId="e397d4e6-4b2d-47c1-b080-befae643805b" providerId="ADAL" clId="{69C362C6-7A03-4B47-B2DE-6933D81956E5}" dt="2020-07-08T21:57:33.042" v="2438" actId="47"/>
        <pc:sldMkLst>
          <pc:docMk/>
          <pc:sldMk cId="2873671030" sldId="1229"/>
        </pc:sldMkLst>
      </pc:sldChg>
      <pc:sldChg chg="add del">
        <pc:chgData name="Bin Tian" userId="e397d4e6-4b2d-47c1-b080-befae643805b" providerId="ADAL" clId="{69C362C6-7A03-4B47-B2DE-6933D81956E5}" dt="2020-07-08T22:01:25.424" v="2475" actId="47"/>
        <pc:sldMkLst>
          <pc:docMk/>
          <pc:sldMk cId="975956871" sldId="1232"/>
        </pc:sldMkLst>
      </pc:sldChg>
      <pc:sldChg chg="add del">
        <pc:chgData name="Bin Tian" userId="e397d4e6-4b2d-47c1-b080-befae643805b" providerId="ADAL" clId="{69C362C6-7A03-4B47-B2DE-6933D81956E5}" dt="2020-07-08T22:01:24.668" v="2474" actId="47"/>
        <pc:sldMkLst>
          <pc:docMk/>
          <pc:sldMk cId="2988578912" sldId="1233"/>
        </pc:sldMkLst>
      </pc:sldChg>
      <pc:sldChg chg="del">
        <pc:chgData name="Bin Tian" userId="e397d4e6-4b2d-47c1-b080-befae643805b" providerId="ADAL" clId="{69C362C6-7A03-4B47-B2DE-6933D81956E5}" dt="2020-07-08T21:57:35.281" v="2440" actId="47"/>
        <pc:sldMkLst>
          <pc:docMk/>
          <pc:sldMk cId="2048647025" sldId="1234"/>
        </pc:sldMkLst>
      </pc:sldChg>
      <pc:sldChg chg="add del">
        <pc:chgData name="Bin Tian" userId="e397d4e6-4b2d-47c1-b080-befae643805b" providerId="ADAL" clId="{69C362C6-7A03-4B47-B2DE-6933D81956E5}" dt="2020-07-08T22:01:16.973" v="2471" actId="47"/>
        <pc:sldMkLst>
          <pc:docMk/>
          <pc:sldMk cId="3666417377" sldId="1235"/>
        </pc:sldMkLst>
      </pc:sldChg>
      <pc:sldChg chg="add del">
        <pc:chgData name="Bin Tian" userId="e397d4e6-4b2d-47c1-b080-befae643805b" providerId="ADAL" clId="{69C362C6-7A03-4B47-B2DE-6933D81956E5}" dt="2020-07-08T22:01:15.169" v="2470" actId="47"/>
        <pc:sldMkLst>
          <pc:docMk/>
          <pc:sldMk cId="91384173" sldId="1236"/>
        </pc:sldMkLst>
      </pc:sldChg>
      <pc:sldChg chg="add del">
        <pc:chgData name="Bin Tian" userId="e397d4e6-4b2d-47c1-b080-befae643805b" providerId="ADAL" clId="{69C362C6-7A03-4B47-B2DE-6933D81956E5}" dt="2020-07-08T22:01:09.615" v="2468" actId="47"/>
        <pc:sldMkLst>
          <pc:docMk/>
          <pc:sldMk cId="3722220898" sldId="1237"/>
        </pc:sldMkLst>
      </pc:sldChg>
      <pc:sldChg chg="add del">
        <pc:chgData name="Bin Tian" userId="e397d4e6-4b2d-47c1-b080-befae643805b" providerId="ADAL" clId="{69C362C6-7A03-4B47-B2DE-6933D81956E5}" dt="2020-07-08T21:57:30.142" v="2436" actId="47"/>
        <pc:sldMkLst>
          <pc:docMk/>
          <pc:sldMk cId="2467200479" sldId="1238"/>
        </pc:sldMkLst>
      </pc:sldChg>
      <pc:sldChg chg="modSp add mod ord">
        <pc:chgData name="Bin Tian" userId="e397d4e6-4b2d-47c1-b080-befae643805b" providerId="ADAL" clId="{69C362C6-7A03-4B47-B2DE-6933D81956E5}" dt="2020-07-08T21:51:23.845" v="2268" actId="20577"/>
        <pc:sldMkLst>
          <pc:docMk/>
          <pc:sldMk cId="1313181909" sldId="1239"/>
        </pc:sldMkLst>
        <pc:spChg chg="mod">
          <ac:chgData name="Bin Tian" userId="e397d4e6-4b2d-47c1-b080-befae643805b" providerId="ADAL" clId="{69C362C6-7A03-4B47-B2DE-6933D81956E5}" dt="2020-07-08T21:51:23.845" v="2268" actId="20577"/>
          <ac:spMkLst>
            <pc:docMk/>
            <pc:sldMk cId="1313181909" sldId="1239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8T21:50:58.539" v="2240" actId="20577"/>
          <ac:spMkLst>
            <pc:docMk/>
            <pc:sldMk cId="1313181909" sldId="1239"/>
            <ac:spMk id="4" creationId="{E77365A7-E15C-4E40-A86B-D124EB417F30}"/>
          </ac:spMkLst>
        </pc:spChg>
      </pc:sldChg>
      <pc:sldChg chg="add del">
        <pc:chgData name="Bin Tian" userId="e397d4e6-4b2d-47c1-b080-befae643805b" providerId="ADAL" clId="{69C362C6-7A03-4B47-B2DE-6933D81956E5}" dt="2020-07-08T21:57:27.336" v="2435" actId="47"/>
        <pc:sldMkLst>
          <pc:docMk/>
          <pc:sldMk cId="3324056284" sldId="1240"/>
        </pc:sldMkLst>
      </pc:sldChg>
      <pc:sldChg chg="modSp add mod ord">
        <pc:chgData name="Bin Tian" userId="e397d4e6-4b2d-47c1-b080-befae643805b" providerId="ADAL" clId="{69C362C6-7A03-4B47-B2DE-6933D81956E5}" dt="2020-07-08T21:52:48.542" v="2327" actId="20577"/>
        <pc:sldMkLst>
          <pc:docMk/>
          <pc:sldMk cId="256474012" sldId="1241"/>
        </pc:sldMkLst>
        <pc:spChg chg="mod">
          <ac:chgData name="Bin Tian" userId="e397d4e6-4b2d-47c1-b080-befae643805b" providerId="ADAL" clId="{69C362C6-7A03-4B47-B2DE-6933D81956E5}" dt="2020-07-08T21:52:48.542" v="2327" actId="20577"/>
          <ac:spMkLst>
            <pc:docMk/>
            <pc:sldMk cId="256474012" sldId="1241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8T21:52:21.278" v="2272" actId="20577"/>
          <ac:spMkLst>
            <pc:docMk/>
            <pc:sldMk cId="256474012" sldId="1241"/>
            <ac:spMk id="4" creationId="{E77365A7-E15C-4E40-A86B-D124EB417F30}"/>
          </ac:spMkLst>
        </pc:spChg>
      </pc:sldChg>
      <pc:sldChg chg="modSp add del mod">
        <pc:chgData name="Bin Tian" userId="e397d4e6-4b2d-47c1-b080-befae643805b" providerId="ADAL" clId="{69C362C6-7A03-4B47-B2DE-6933D81956E5}" dt="2020-07-16T01:15:53.858" v="2666" actId="20577"/>
        <pc:sldMkLst>
          <pc:docMk/>
          <pc:sldMk cId="3384058949" sldId="1242"/>
        </pc:sldMkLst>
        <pc:spChg chg="mod">
          <ac:chgData name="Bin Tian" userId="e397d4e6-4b2d-47c1-b080-befae643805b" providerId="ADAL" clId="{69C362C6-7A03-4B47-B2DE-6933D81956E5}" dt="2020-07-16T01:15:53.858" v="2666" actId="20577"/>
          <ac:spMkLst>
            <pc:docMk/>
            <pc:sldMk cId="3384058949" sldId="1242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8T21:55:10.731" v="2336" actId="20577"/>
          <ac:spMkLst>
            <pc:docMk/>
            <pc:sldMk cId="3384058949" sldId="1242"/>
            <ac:spMk id="4" creationId="{E77365A7-E15C-4E40-A86B-D124EB417F30}"/>
          </ac:spMkLst>
        </pc:spChg>
      </pc:sldChg>
      <pc:sldChg chg="modSp new mod">
        <pc:chgData name="Bin Tian" userId="e397d4e6-4b2d-47c1-b080-befae643805b" providerId="ADAL" clId="{69C362C6-7A03-4B47-B2DE-6933D81956E5}" dt="2020-07-08T21:59:46.290" v="2466" actId="6549"/>
        <pc:sldMkLst>
          <pc:docMk/>
          <pc:sldMk cId="909546719" sldId="1243"/>
        </pc:sldMkLst>
        <pc:spChg chg="mod">
          <ac:chgData name="Bin Tian" userId="e397d4e6-4b2d-47c1-b080-befae643805b" providerId="ADAL" clId="{69C362C6-7A03-4B47-B2DE-6933D81956E5}" dt="2020-07-08T21:59:46.290" v="2466" actId="6549"/>
          <ac:spMkLst>
            <pc:docMk/>
            <pc:sldMk cId="909546719" sldId="1243"/>
            <ac:spMk id="2" creationId="{5AA40E3F-9346-486D-A446-CDDB798696AF}"/>
          </ac:spMkLst>
        </pc:spChg>
        <pc:spChg chg="mod">
          <ac:chgData name="Bin Tian" userId="e397d4e6-4b2d-47c1-b080-befae643805b" providerId="ADAL" clId="{69C362C6-7A03-4B47-B2DE-6933D81956E5}" dt="2020-07-08T21:46:32.601" v="2191" actId="20577"/>
          <ac:spMkLst>
            <pc:docMk/>
            <pc:sldMk cId="909546719" sldId="1243"/>
            <ac:spMk id="4" creationId="{582EB7A1-F8EB-4B8E-A4A3-CAE51DC0EBA5}"/>
          </ac:spMkLst>
        </pc:spChg>
      </pc:sldChg>
      <pc:sldChg chg="modSp add del mod">
        <pc:chgData name="Bin Tian" userId="e397d4e6-4b2d-47c1-b080-befae643805b" providerId="ADAL" clId="{69C362C6-7A03-4B47-B2DE-6933D81956E5}" dt="2020-07-08T22:01:30.470" v="2477" actId="47"/>
        <pc:sldMkLst>
          <pc:docMk/>
          <pc:sldMk cId="2639575987" sldId="1244"/>
        </pc:sldMkLst>
        <pc:spChg chg="mod">
          <ac:chgData name="Bin Tian" userId="e397d4e6-4b2d-47c1-b080-befae643805b" providerId="ADAL" clId="{69C362C6-7A03-4B47-B2DE-6933D81956E5}" dt="2020-07-02T23:34:28.668" v="1196"/>
          <ac:spMkLst>
            <pc:docMk/>
            <pc:sldMk cId="2639575987" sldId="1244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2T23:34:07.648" v="1195" actId="20577"/>
          <ac:spMkLst>
            <pc:docMk/>
            <pc:sldMk cId="2639575987" sldId="1244"/>
            <ac:spMk id="4" creationId="{E77365A7-E15C-4E40-A86B-D124EB417F30}"/>
          </ac:spMkLst>
        </pc:spChg>
      </pc:sldChg>
      <pc:sldChg chg="modSp add del mod">
        <pc:chgData name="Bin Tian" userId="e397d4e6-4b2d-47c1-b080-befae643805b" providerId="ADAL" clId="{69C362C6-7A03-4B47-B2DE-6933D81956E5}" dt="2020-07-08T22:01:28.071" v="2476" actId="47"/>
        <pc:sldMkLst>
          <pc:docMk/>
          <pc:sldMk cId="1077561234" sldId="1245"/>
        </pc:sldMkLst>
        <pc:spChg chg="mod">
          <ac:chgData name="Bin Tian" userId="e397d4e6-4b2d-47c1-b080-befae643805b" providerId="ADAL" clId="{69C362C6-7A03-4B47-B2DE-6933D81956E5}" dt="2020-07-02T23:46:56.398" v="1202" actId="20577"/>
          <ac:spMkLst>
            <pc:docMk/>
            <pc:sldMk cId="1077561234" sldId="1245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2T23:34:45.074" v="1199" actId="20577"/>
          <ac:spMkLst>
            <pc:docMk/>
            <pc:sldMk cId="1077561234" sldId="1245"/>
            <ac:spMk id="4" creationId="{E77365A7-E15C-4E40-A86B-D124EB417F30}"/>
          </ac:spMkLst>
        </pc:spChg>
      </pc:sldChg>
      <pc:sldChg chg="add del">
        <pc:chgData name="Bin Tian" userId="e397d4e6-4b2d-47c1-b080-befae643805b" providerId="ADAL" clId="{69C362C6-7A03-4B47-B2DE-6933D81956E5}" dt="2020-07-08T21:47:03.324" v="2196"/>
        <pc:sldMkLst>
          <pc:docMk/>
          <pc:sldMk cId="1634493345" sldId="1246"/>
        </pc:sldMkLst>
      </pc:sldChg>
      <pc:sldChg chg="modSp add mod">
        <pc:chgData name="Bin Tian" userId="e397d4e6-4b2d-47c1-b080-befae643805b" providerId="ADAL" clId="{69C362C6-7A03-4B47-B2DE-6933D81956E5}" dt="2020-07-08T21:50:37.306" v="2235" actId="20577"/>
        <pc:sldMkLst>
          <pc:docMk/>
          <pc:sldMk cId="4176527195" sldId="1246"/>
        </pc:sldMkLst>
        <pc:spChg chg="mod">
          <ac:chgData name="Bin Tian" userId="e397d4e6-4b2d-47c1-b080-befae643805b" providerId="ADAL" clId="{69C362C6-7A03-4B47-B2DE-6933D81956E5}" dt="2020-07-08T21:50:37.306" v="2235" actId="20577"/>
          <ac:spMkLst>
            <pc:docMk/>
            <pc:sldMk cId="4176527195" sldId="1246"/>
            <ac:spMk id="2" creationId="{5AA40E3F-9346-486D-A446-CDDB798696AF}"/>
          </ac:spMkLst>
        </pc:spChg>
        <pc:spChg chg="mod">
          <ac:chgData name="Bin Tian" userId="e397d4e6-4b2d-47c1-b080-befae643805b" providerId="ADAL" clId="{69C362C6-7A03-4B47-B2DE-6933D81956E5}" dt="2020-07-08T21:47:40.865" v="2214" actId="20577"/>
          <ac:spMkLst>
            <pc:docMk/>
            <pc:sldMk cId="4176527195" sldId="1246"/>
            <ac:spMk id="4" creationId="{582EB7A1-F8EB-4B8E-A4A3-CAE51DC0EBA5}"/>
          </ac:spMkLst>
        </pc:spChg>
      </pc:sldChg>
      <pc:sldChg chg="modSp add mod">
        <pc:chgData name="Bin Tian" userId="e397d4e6-4b2d-47c1-b080-befae643805b" providerId="ADAL" clId="{69C362C6-7A03-4B47-B2DE-6933D81956E5}" dt="2020-07-08T21:54:51.779" v="2334" actId="20577"/>
        <pc:sldMkLst>
          <pc:docMk/>
          <pc:sldMk cId="4065168591" sldId="1247"/>
        </pc:sldMkLst>
        <pc:spChg chg="mod">
          <ac:chgData name="Bin Tian" userId="e397d4e6-4b2d-47c1-b080-befae643805b" providerId="ADAL" clId="{69C362C6-7A03-4B47-B2DE-6933D81956E5}" dt="2020-07-08T21:54:47.030" v="2332" actId="20577"/>
          <ac:spMkLst>
            <pc:docMk/>
            <pc:sldMk cId="4065168591" sldId="1247"/>
            <ac:spMk id="2" creationId="{5AA40E3F-9346-486D-A446-CDDB798696AF}"/>
          </ac:spMkLst>
        </pc:spChg>
        <pc:spChg chg="mod">
          <ac:chgData name="Bin Tian" userId="e397d4e6-4b2d-47c1-b080-befae643805b" providerId="ADAL" clId="{69C362C6-7A03-4B47-B2DE-6933D81956E5}" dt="2020-07-08T21:54:51.779" v="2334" actId="20577"/>
          <ac:spMkLst>
            <pc:docMk/>
            <pc:sldMk cId="4065168591" sldId="1247"/>
            <ac:spMk id="4" creationId="{582EB7A1-F8EB-4B8E-A4A3-CAE51DC0EBA5}"/>
          </ac:spMkLst>
        </pc:spChg>
      </pc:sldChg>
      <pc:sldChg chg="modSp add mod">
        <pc:chgData name="Bin Tian" userId="e397d4e6-4b2d-47c1-b080-befae643805b" providerId="ADAL" clId="{69C362C6-7A03-4B47-B2DE-6933D81956E5}" dt="2020-07-08T22:00:24.647" v="2467" actId="20577"/>
        <pc:sldMkLst>
          <pc:docMk/>
          <pc:sldMk cId="2441609439" sldId="1248"/>
        </pc:sldMkLst>
        <pc:spChg chg="mod">
          <ac:chgData name="Bin Tian" userId="e397d4e6-4b2d-47c1-b080-befae643805b" providerId="ADAL" clId="{69C362C6-7A03-4B47-B2DE-6933D81956E5}" dt="2020-07-08T22:00:24.647" v="2467" actId="20577"/>
          <ac:spMkLst>
            <pc:docMk/>
            <pc:sldMk cId="2441609439" sldId="1248"/>
            <ac:spMk id="2" creationId="{B6859E93-49A5-44FC-876E-468919105D3D}"/>
          </ac:spMkLst>
        </pc:spChg>
        <pc:spChg chg="mod">
          <ac:chgData name="Bin Tian" userId="e397d4e6-4b2d-47c1-b080-befae643805b" providerId="ADAL" clId="{69C362C6-7A03-4B47-B2DE-6933D81956E5}" dt="2020-07-08T21:54:05.083" v="2330" actId="20577"/>
          <ac:spMkLst>
            <pc:docMk/>
            <pc:sldMk cId="2441609439" sldId="1248"/>
            <ac:spMk id="4" creationId="{E77365A7-E15C-4E40-A86B-D124EB417F30}"/>
          </ac:spMkLst>
        </pc:spChg>
      </pc:sldChg>
      <pc:sldMasterChg chg="modSp mod">
        <pc:chgData name="Bin Tian" userId="e397d4e6-4b2d-47c1-b080-befae643805b" providerId="ADAL" clId="{69C362C6-7A03-4B47-B2DE-6933D81956E5}" dt="2020-07-01T00:03:18.307" v="19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69C362C6-7A03-4B47-B2DE-6933D81956E5}" dt="2020-07-01T00:03:08.448" v="11" actId="1076"/>
          <ac:spMkLst>
            <pc:docMk/>
            <pc:sldMasterMk cId="0" sldId="2147483648"/>
            <ac:spMk id="11" creationId="{CB245E8C-54A1-40A6-B6AD-049B392D643B}"/>
          </ac:spMkLst>
        </pc:spChg>
        <pc:spChg chg="mod">
          <ac:chgData name="Bin Tian" userId="e397d4e6-4b2d-47c1-b080-befae643805b" providerId="ADAL" clId="{69C362C6-7A03-4B47-B2DE-6933D81956E5}" dt="2020-07-01T00:03:18.307" v="1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802.11-20/0975r0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520" y="321971"/>
            <a:ext cx="1512465" cy="27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l">
              <a:defRPr/>
            </a:pPr>
            <a:r>
              <a:rPr lang="en-GB" altLang="en-US" sz="1800" b="1" dirty="0"/>
              <a:t>July,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Discussion on 11be PHY Capabilities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25339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11be defines 20MHz only client in 2.4/5GHz band only?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Y/N/ABS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</p:spTree>
    <p:extLst>
      <p:ext uri="{BB962C8B-B14F-4D97-AF65-F5344CB8AC3E}">
        <p14:creationId xmlns:p14="http://schemas.microsoft.com/office/powerpoint/2010/main" val="244160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A40E3F-9346-486D-A446-CDDB7986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with the following MU-MIMO support in  11be</a:t>
            </a:r>
          </a:p>
          <a:p>
            <a:pPr lvl="1"/>
            <a:r>
              <a:rPr lang="en-US" dirty="0"/>
              <a:t>DL MU-MIMO</a:t>
            </a:r>
          </a:p>
          <a:p>
            <a:pPr lvl="2"/>
            <a:r>
              <a:rPr lang="en-US" dirty="0"/>
              <a:t>Mandatory support for AP with &gt;=4 antennas</a:t>
            </a:r>
          </a:p>
          <a:p>
            <a:pPr lvl="2"/>
            <a:r>
              <a:rPr lang="en-US" dirty="0"/>
              <a:t>Mandatory support for client</a:t>
            </a:r>
          </a:p>
          <a:p>
            <a:pPr lvl="2"/>
            <a:r>
              <a:rPr lang="en-US" dirty="0"/>
              <a:t>At least for full BW.  RU/M-RU support TBD</a:t>
            </a:r>
          </a:p>
          <a:p>
            <a:pPr lvl="1"/>
            <a:r>
              <a:rPr lang="en-US" dirty="0"/>
              <a:t>UL MU-MIMO</a:t>
            </a:r>
          </a:p>
          <a:p>
            <a:pPr lvl="2"/>
            <a:r>
              <a:rPr lang="en-US" dirty="0"/>
              <a:t>Mandatory support for AP with &gt;=4 antennas</a:t>
            </a:r>
          </a:p>
          <a:p>
            <a:pPr lvl="2"/>
            <a:r>
              <a:rPr lang="en-US" dirty="0"/>
              <a:t>Mandatory support for client</a:t>
            </a:r>
          </a:p>
          <a:p>
            <a:pPr lvl="2"/>
            <a:r>
              <a:rPr lang="en-US" dirty="0"/>
              <a:t>At least for full BW.  RU/M-RU support TBD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DFB16-D60B-46B5-B696-5860077B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2EB7A1-F8EB-4B8E-A4A3-CAE51DC0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</p:spTree>
    <p:extLst>
      <p:ext uri="{BB962C8B-B14F-4D97-AF65-F5344CB8AC3E}">
        <p14:creationId xmlns:p14="http://schemas.microsoft.com/office/powerpoint/2010/main" val="4065168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agree the support of </a:t>
            </a:r>
            <a:r>
              <a:rPr lang="en-US" dirty="0" err="1"/>
              <a:t>Nss_total</a:t>
            </a:r>
            <a:r>
              <a:rPr lang="en-US" dirty="0"/>
              <a:t>=4 EHT-LTFs is mandatory for 11be client in both sounding NDP and DL MU-MIMO, </a:t>
            </a:r>
            <a:r>
              <a:rPr lang="en-US" dirty="0" err="1"/>
              <a:t>i</a:t>
            </a:r>
            <a:r>
              <a:rPr lang="en-US" dirty="0"/>
              <a:t>..e </a:t>
            </a:r>
            <a:r>
              <a:rPr lang="en-US" dirty="0" err="1"/>
              <a:t>Beamformee</a:t>
            </a:r>
            <a:r>
              <a:rPr lang="en-US" dirty="0"/>
              <a:t> STS capability?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</p:spTree>
    <p:extLst>
      <p:ext uri="{BB962C8B-B14F-4D97-AF65-F5344CB8AC3E}">
        <p14:creationId xmlns:p14="http://schemas.microsoft.com/office/powerpoint/2010/main" val="3384058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72" y="1628800"/>
            <a:ext cx="7990656" cy="4114800"/>
          </a:xfrm>
        </p:spPr>
        <p:txBody>
          <a:bodyPr/>
          <a:lstStyle/>
          <a:p>
            <a:r>
              <a:rPr lang="en-US" dirty="0"/>
              <a:t>We want to discuss and collect feedback on several 11be PHY support capabilities</a:t>
            </a:r>
          </a:p>
          <a:p>
            <a:pPr lvl="1"/>
            <a:r>
              <a:rPr lang="en-US" dirty="0"/>
              <a:t>MCS and encoding</a:t>
            </a:r>
          </a:p>
          <a:p>
            <a:pPr lvl="1"/>
            <a:r>
              <a:rPr lang="en-US" dirty="0"/>
              <a:t>BW modes </a:t>
            </a:r>
          </a:p>
          <a:p>
            <a:pPr lvl="1"/>
            <a:r>
              <a:rPr lang="en-US" dirty="0"/>
              <a:t>MIMO and sounding</a:t>
            </a:r>
          </a:p>
          <a:p>
            <a:r>
              <a:rPr lang="en-US" dirty="0"/>
              <a:t>Two main factors are considered</a:t>
            </a:r>
          </a:p>
          <a:p>
            <a:pPr lvl="1"/>
            <a:r>
              <a:rPr lang="en-US" dirty="0"/>
              <a:t>PHY performance upgrade for each major amendment. Differentiation from 11ax</a:t>
            </a:r>
          </a:p>
          <a:p>
            <a:pPr lvl="1"/>
            <a:r>
              <a:rPr lang="en-US" dirty="0"/>
              <a:t>Requirements from diverse use cases and different market segments for future 11be products 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95" y="1556792"/>
            <a:ext cx="7772400" cy="4114800"/>
          </a:xfrm>
        </p:spPr>
        <p:txBody>
          <a:bodyPr/>
          <a:lstStyle/>
          <a:p>
            <a:r>
              <a:rPr lang="en-US" dirty="0"/>
              <a:t>Modulation</a:t>
            </a:r>
          </a:p>
          <a:p>
            <a:pPr lvl="1"/>
            <a:r>
              <a:rPr lang="en-US" dirty="0"/>
              <a:t>Mandatory support</a:t>
            </a:r>
          </a:p>
          <a:p>
            <a:pPr lvl="2"/>
            <a:r>
              <a:rPr lang="en-US" dirty="0"/>
              <a:t>Up to 64 QAM for 20 MHz only device</a:t>
            </a:r>
          </a:p>
          <a:p>
            <a:pPr lvl="2"/>
            <a:r>
              <a:rPr lang="en-US" dirty="0"/>
              <a:t>Up to 256 QAM for all other devices</a:t>
            </a:r>
          </a:p>
          <a:p>
            <a:pPr lvl="1"/>
            <a:r>
              <a:rPr lang="en-US" dirty="0"/>
              <a:t>Keep 1024 QAM and 4096 QAM optional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lvl="1"/>
            <a:r>
              <a:rPr lang="en-US" dirty="0"/>
              <a:t>LDPC support: requirements are kept the same as in 11ax.</a:t>
            </a:r>
          </a:p>
          <a:p>
            <a:pPr lvl="2"/>
            <a:r>
              <a:rPr lang="en-US" dirty="0"/>
              <a:t>Mandatory support if STA supports BW&gt;20MHz or &gt;4ss or  &gt;MCS9</a:t>
            </a:r>
          </a:p>
          <a:p>
            <a:pPr lvl="1"/>
            <a:r>
              <a:rPr lang="en-US" dirty="0"/>
              <a:t>BCC support: already agreed in IEEE</a:t>
            </a:r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4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BW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en-US" dirty="0"/>
              <a:t>Prefer to have different requirements for AP and non-AP STA </a:t>
            </a:r>
          </a:p>
          <a:p>
            <a:r>
              <a:rPr lang="en-US" dirty="0"/>
              <a:t>AP: mandate to support 160 MHz in 6GHz band;  80MHz otherwise</a:t>
            </a:r>
          </a:p>
          <a:p>
            <a:pPr lvl="1"/>
            <a:r>
              <a:rPr lang="en-US" dirty="0"/>
              <a:t>Encourage high throughput applications in 6 GHz band</a:t>
            </a:r>
          </a:p>
          <a:p>
            <a:r>
              <a:rPr lang="en-US" dirty="0"/>
              <a:t>Non-AP STA</a:t>
            </a:r>
          </a:p>
          <a:p>
            <a:pPr lvl="1"/>
            <a:r>
              <a:rPr lang="en-US" dirty="0"/>
              <a:t>Mandatory support 80MHz except for 20MHz only client</a:t>
            </a:r>
          </a:p>
          <a:p>
            <a:pPr lvl="1"/>
            <a:r>
              <a:rPr lang="en-US" dirty="0"/>
              <a:t>20 MHz only client</a:t>
            </a:r>
          </a:p>
          <a:p>
            <a:pPr lvl="2"/>
            <a:r>
              <a:rPr lang="en-US" dirty="0"/>
              <a:t>Limited to 2.4GHz and 5GHz operation only in 11be</a:t>
            </a:r>
          </a:p>
          <a:p>
            <a:pPr lvl="2"/>
            <a:r>
              <a:rPr lang="en-US" dirty="0"/>
              <a:t>Not allowed in 6GHz band</a:t>
            </a:r>
          </a:p>
          <a:p>
            <a:pPr lvl="3"/>
            <a:r>
              <a:rPr lang="en-US" dirty="0"/>
              <a:t>In LPI channel with PSD limit, 20MHz only client may have link budget issue  </a:t>
            </a:r>
          </a:p>
          <a:p>
            <a:pPr lvl="3"/>
            <a:r>
              <a:rPr lang="en-US" dirty="0"/>
              <a:t>Encourage high throughput low latency applications in 6GHz band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128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MIMO and Sounding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7167"/>
            <a:ext cx="7772400" cy="4114800"/>
          </a:xfrm>
        </p:spPr>
        <p:txBody>
          <a:bodyPr/>
          <a:lstStyle/>
          <a:p>
            <a:r>
              <a:rPr lang="en-US" dirty="0" err="1"/>
              <a:t>Beamformee</a:t>
            </a:r>
            <a:r>
              <a:rPr lang="en-US" dirty="0"/>
              <a:t> </a:t>
            </a:r>
            <a:r>
              <a:rPr lang="en-US"/>
              <a:t>STS capability: </a:t>
            </a:r>
            <a:r>
              <a:rPr lang="en-US" dirty="0"/>
              <a:t>mandatory support up to </a:t>
            </a:r>
            <a:r>
              <a:rPr lang="en-US" dirty="0" err="1"/>
              <a:t>Nss_total</a:t>
            </a:r>
            <a:r>
              <a:rPr lang="en-US" dirty="0"/>
              <a:t>=4 EHT LTF in both sounding NDP and DL MU_MIMO in R1</a:t>
            </a:r>
          </a:p>
          <a:p>
            <a:pPr lvl="1"/>
            <a:r>
              <a:rPr lang="en-US" dirty="0"/>
              <a:t>11ax also mandates </a:t>
            </a:r>
            <a:r>
              <a:rPr lang="en-US" dirty="0" err="1"/>
              <a:t>Nss_total</a:t>
            </a:r>
            <a:r>
              <a:rPr lang="en-US" dirty="0"/>
              <a:t>=4		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DL MU-MIMO: the same as in 11ax</a:t>
            </a:r>
          </a:p>
          <a:p>
            <a:pPr lvl="1"/>
            <a:r>
              <a:rPr lang="en-US" dirty="0"/>
              <a:t>Mandatory support for AP with &gt;=4 antennas</a:t>
            </a:r>
          </a:p>
          <a:p>
            <a:pPr lvl="1"/>
            <a:r>
              <a:rPr lang="en-US" dirty="0"/>
              <a:t>Mandatory support for client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UL MU-MIMO</a:t>
            </a:r>
          </a:p>
          <a:p>
            <a:pPr lvl="1"/>
            <a:r>
              <a:rPr lang="en-US" dirty="0"/>
              <a:t>Mandatory support for AP with &gt;=4 antennas</a:t>
            </a:r>
          </a:p>
          <a:p>
            <a:pPr lvl="1"/>
            <a:r>
              <a:rPr lang="en-US" dirty="0"/>
              <a:t>Mandatory support for Client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18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A40E3F-9346-486D-A446-CDDB7986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11be device shall mandatorily support the following modulation order</a:t>
            </a:r>
          </a:p>
          <a:p>
            <a:pPr lvl="1"/>
            <a:r>
              <a:rPr lang="en-US" dirty="0"/>
              <a:t>Up to 64 QAM for 20MHz only device</a:t>
            </a:r>
          </a:p>
          <a:p>
            <a:pPr lvl="1"/>
            <a:r>
              <a:rPr lang="en-US" dirty="0"/>
              <a:t>Up to 256QAM for all other devices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DFB16-D60B-46B5-B696-5860077B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2EB7A1-F8EB-4B8E-A4A3-CAE51DC0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</p:spTree>
    <p:extLst>
      <p:ext uri="{BB962C8B-B14F-4D97-AF65-F5344CB8AC3E}">
        <p14:creationId xmlns:p14="http://schemas.microsoft.com/office/powerpoint/2010/main" val="90954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A40E3F-9346-486D-A446-CDDB7986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SP2: Do you agree that the mandatory support requirement of LDPC in 11be is the same as in 11ax?</a:t>
            </a:r>
          </a:p>
          <a:p>
            <a:pPr lvl="1"/>
            <a:r>
              <a:rPr lang="en-US" dirty="0"/>
              <a:t>Mandatory support if STA declares support for BW&gt;20MHz or &gt;4ss or  &gt;MCS9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DFB16-D60B-46B5-B696-5860077B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2EB7A1-F8EB-4B8E-A4A3-CAE51DC0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</p:spTree>
    <p:extLst>
      <p:ext uri="{BB962C8B-B14F-4D97-AF65-F5344CB8AC3E}">
        <p14:creationId xmlns:p14="http://schemas.microsoft.com/office/powerpoint/2010/main" val="4176527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 Do you agree in 11be AP is mandatory to support </a:t>
            </a:r>
          </a:p>
          <a:p>
            <a:pPr lvl="1"/>
            <a:r>
              <a:rPr lang="en-US" dirty="0"/>
              <a:t>160 MHz in 6GHz band </a:t>
            </a:r>
          </a:p>
          <a:p>
            <a:pPr lvl="1"/>
            <a:r>
              <a:rPr lang="en-US" dirty="0"/>
              <a:t> 80MHz otherwise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</p:spTree>
    <p:extLst>
      <p:ext uri="{BB962C8B-B14F-4D97-AF65-F5344CB8AC3E}">
        <p14:creationId xmlns:p14="http://schemas.microsoft.com/office/powerpoint/2010/main" val="1313181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agree in 11be non-AP STA is mandatory to support 80MHz?</a:t>
            </a:r>
          </a:p>
          <a:p>
            <a:pPr lvl="1"/>
            <a:r>
              <a:rPr lang="en-US" dirty="0"/>
              <a:t>Except for 20 MHz only client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</p:spTree>
    <p:extLst>
      <p:ext uri="{BB962C8B-B14F-4D97-AF65-F5344CB8AC3E}">
        <p14:creationId xmlns:p14="http://schemas.microsoft.com/office/powerpoint/2010/main" val="2564740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81066</TotalTime>
  <Words>593</Words>
  <Application>Microsoft Office PowerPoint</Application>
  <PresentationFormat>On-screen Show (4:3)</PresentationFormat>
  <Paragraphs>131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Times New Roman</vt:lpstr>
      <vt:lpstr>802-11-Submission</vt:lpstr>
      <vt:lpstr>Discussion on 11be PHY Capabilities</vt:lpstr>
      <vt:lpstr>Introduction</vt:lpstr>
      <vt:lpstr>MCS</vt:lpstr>
      <vt:lpstr>BW Mode</vt:lpstr>
      <vt:lpstr>MIMO and Sounding Support</vt:lpstr>
      <vt:lpstr>SP1</vt:lpstr>
      <vt:lpstr>SP2</vt:lpstr>
      <vt:lpstr>SP 3</vt:lpstr>
      <vt:lpstr>SP 4</vt:lpstr>
      <vt:lpstr>SP 5</vt:lpstr>
      <vt:lpstr>SP6</vt:lpstr>
      <vt:lpstr>SP 7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1309</cp:revision>
  <cp:lastPrinted>1998-02-10T13:28:06Z</cp:lastPrinted>
  <dcterms:created xsi:type="dcterms:W3CDTF">2004-12-02T14:01:45Z</dcterms:created>
  <dcterms:modified xsi:type="dcterms:W3CDTF">2020-07-16T01:17:38Z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