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03" r:id="rId3"/>
    <p:sldId id="321" r:id="rId4"/>
    <p:sldId id="341" r:id="rId5"/>
    <p:sldId id="323" r:id="rId6"/>
    <p:sldId id="332" r:id="rId7"/>
    <p:sldId id="340" r:id="rId8"/>
    <p:sldId id="330" r:id="rId9"/>
    <p:sldId id="311" r:id="rId10"/>
    <p:sldId id="342" r:id="rId11"/>
    <p:sldId id="327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114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Morteza Hashemi, Sony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Morteza Hashemi,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Liangxiao Xin, Sony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802.11-20/0974r2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Channel Access for STR AP MLD with non-STR non-AP MLD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2020-07-01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2E812CC5-3775-4286-8212-CBF309C32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20">
            <a:extLst>
              <a:ext uri="{FF2B5EF4-FFF2-40B4-BE49-F238E27FC236}">
                <a16:creationId xmlns:a16="http://schemas.microsoft.com/office/drawing/2014/main" id="{B274B698-194B-4DC6-B24E-0C6B81086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484126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Liangxiao Xin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Liangxiao.Xin@sony.com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 Abouelseoud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Mohamed.Abouelseoud@sony.com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Yusuke.YT.Tanaka@sony.com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 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to add the following to 11be R1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11be defines a mechanism to solve the following fairness issue in case of channel access between STR MLD and NSTR MLD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Fairness issue: the NSTR non-AP MLD does not gain channel access on any link of one of its NSTR link pairs for a long time because the STR AP MLD always occupies at least one link of the NSTR link pair to transmit DL QoS Data frames to the NSTR MLD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solution is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020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Do you support to include the following in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An </a:t>
            </a:r>
            <a:r>
              <a:rPr lang="en-US" sz="1800" dirty="0">
                <a:solidFill>
                  <a:schemeClr val="tx1"/>
                </a:solidFill>
              </a:rPr>
              <a:t>STR AP MLD communicating with non-STR non-AP MLD may initialize the random back-off counter of an AC in multiple links to one value using the same random </a:t>
            </a:r>
            <a:r>
              <a:rPr lang="en-US" sz="1800" dirty="0"/>
              <a:t>number generator. The count down on those links is independent and depends on the channel condition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332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/>
              <a:t>[1] 11-20/0566r20: Compendium of straw polls and potential changes to the Specification Framework Document</a:t>
            </a:r>
          </a:p>
          <a:p>
            <a:r>
              <a:rPr lang="en-US" sz="1600" b="0" dirty="0"/>
              <a:t>[2] 11-20/0275r2: MLO: Need for sync PPDUs</a:t>
            </a:r>
          </a:p>
          <a:p>
            <a:r>
              <a:rPr lang="en-US" sz="1600" b="0" dirty="0"/>
              <a:t>[3] 11-19/1305r4: Synchronous Multi-Link Operation</a:t>
            </a:r>
          </a:p>
          <a:p>
            <a:r>
              <a:rPr lang="en-US" sz="1600" b="0" dirty="0"/>
              <a:t>[4] 11-20/0106r4: Follow up of discussion on multi-link operation </a:t>
            </a:r>
            <a:br>
              <a:rPr lang="en-US" sz="1600" b="0" dirty="0"/>
            </a:br>
            <a:r>
              <a:rPr lang="en-US" sz="1600" b="0" dirty="0"/>
              <a:t>with leakage on non-AP MLD</a:t>
            </a:r>
          </a:p>
          <a:p>
            <a:r>
              <a:rPr lang="en-US" sz="1600" b="0" dirty="0"/>
              <a:t>[5] 11-20/0026r6: MLO: Sync PPDUs</a:t>
            </a:r>
          </a:p>
          <a:p>
            <a:r>
              <a:rPr lang="en-US" sz="1600" b="0" dirty="0"/>
              <a:t>[6] 11-20/0291r1: MLO </a:t>
            </a:r>
            <a:r>
              <a:rPr lang="en-US" sz="1600" b="0" dirty="0" err="1"/>
              <a:t>asynchronize</a:t>
            </a:r>
            <a:r>
              <a:rPr lang="en-US" sz="1600" b="0" dirty="0"/>
              <a:t> and synchronize operation discussions</a:t>
            </a:r>
          </a:p>
          <a:p>
            <a:r>
              <a:rPr lang="en-US" sz="1600" b="0" dirty="0"/>
              <a:t>[7] 11-20/0433r5: PPDU alignment in STR constrained multi-link</a:t>
            </a:r>
          </a:p>
          <a:p>
            <a:r>
              <a:rPr lang="en-US" sz="1600" b="0" dirty="0"/>
              <a:t>[8] 11-20/0081r2: MLO Synchronous Transmission</a:t>
            </a:r>
          </a:p>
          <a:p>
            <a:r>
              <a:rPr lang="en-US" sz="1600" b="0" dirty="0"/>
              <a:t>[9] 11-20/0455r2: </a:t>
            </a:r>
            <a:r>
              <a:rPr lang="it-IT" sz="1600" b="0" dirty="0"/>
              <a:t>Asynchronous multi-link operation for non-STR STA</a:t>
            </a:r>
            <a:endParaRPr lang="en-US" sz="1600" b="0" dirty="0"/>
          </a:p>
          <a:p>
            <a:endParaRPr lang="en-US" sz="1600" b="0" dirty="0"/>
          </a:p>
          <a:p>
            <a:endParaRPr lang="en-US" sz="16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STR AP MLD and non-STR non-AP MLD </a:t>
            </a:r>
            <a:r>
              <a:rPr lang="en-US" sz="1800" dirty="0">
                <a:solidFill>
                  <a:schemeClr val="tx1"/>
                </a:solidFill>
              </a:rPr>
              <a:t>are expected to be </a:t>
            </a:r>
            <a:r>
              <a:rPr lang="en-US" sz="1800" dirty="0"/>
              <a:t>supported in R1[1]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For STR AP MLD and non-STR non-AP MLD: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Non-STR MLD is not able to receive on one link while transmitting on another link simultaneously due to the in-device coexistence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It is not decided yet how STR AP MLD contends the channel and reserves the TXOP on multiple links [2-9]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There are  fairness issues regarding channel access among STR AP MLD and non-STR non-AP MLD that is needed to be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 this presentation, we discuss channel access and reservation for STR AP MLD and non-STR non-AP MLD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672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Problem 1: How to launch transmission on multi-link?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Synchronized channel access on multiple links is attractive and easily can enable PPDU alignment but difficult to achieve.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Asynchronized channel access on multiple links is more practical but needs extra work to enable PPDU alignment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Problem 2: How to end transmission on multi-link?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 is no restriction on TXOP reservation on multiple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STR AP MLD and non-STR non-AP MLD coexists, channel access fairness issues can prevent non-STR non-AP MLD from accessing the channel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to enable flexible channel access and TXOP reservation restriction in cases of STR AP MLD and non-STR non-AP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is flexible to start transmitting on multiple links at the same/different time depending on the channel condition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accessing a new link, STR AP MLD should limit its TXOP reservation on the new link such that it does not exceed any active TXOPs on other links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331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Problem1: Fairness </a:t>
            </a:r>
            <a:r>
              <a:rPr lang="en-US" dirty="0"/>
              <a:t>issue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4" name="Content Placeholder 2">
            <a:extLst>
              <a:ext uri="{FF2B5EF4-FFF2-40B4-BE49-F238E27FC236}">
                <a16:creationId xmlns:a16="http://schemas.microsoft.com/office/drawing/2014/main" id="{5D5ECF27-2E42-4176-AB93-0803BD5A9D25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1"/>
            <a:ext cx="7770813" cy="27087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Non-STR MLD can’t gain channel access on multi-link when STR MLD always occupies at least one link. (as shown in the figure)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has higher chance to gain channel access on one link when it occupies another link (Non-STR MLD are not competing)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will have an advantage of reserving consecutive overlapping TXOPs on multiple links  and blocking other non-STR MLD STAs from accessing the channel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Non-STR non-AP MLD should have fair chance to access the channel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5CF94C-EBFE-4089-8A49-E38E2FE00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892899"/>
            <a:ext cx="6559957" cy="124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30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marL="457200" lvl="1" indent="0"/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2C220181-43F3-4A42-AA92-0EC17C699C6A}"/>
              </a:ext>
            </a:extLst>
          </p:cNvPr>
          <p:cNvSpPr txBox="1">
            <a:spLocks/>
          </p:cNvSpPr>
          <p:nvPr/>
        </p:nvSpPr>
        <p:spPr bwMode="auto">
          <a:xfrm>
            <a:off x="838200" y="2133600"/>
            <a:ext cx="7770813" cy="2123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to add restriction on the STR AP MLD reserving TXOPs with non-STR non-AP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When accessing a new link, STR AP MLD should limit its TXOP reservation on the new link such that it does not exceed any active TXOPs on other links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TXOP2 and TXOP3 do not exceed TXOP1.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When TXOP1 and TXOP3 end at the same time, non-STR non-AP MLD can immediately contend over both links.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7CC415-9B65-4FDB-8198-C571D810C1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8386" y="4944533"/>
            <a:ext cx="5910439" cy="134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328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49B2E-7D3B-4975-92D8-04E919FF6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2: </a:t>
            </a:r>
            <a:r>
              <a:rPr lang="en-US" dirty="0"/>
              <a:t>Multi-link channel Access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263E-ABB4-402D-A227-6DDFEA283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JMPC has been discussed for synchronized channel access [9]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Contend for medium, access to the medium on another link  by doing ED for PIFS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Has regulatory restriction, chances to join medium are not high and has fairness issues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propose using same random </a:t>
            </a:r>
            <a:r>
              <a:rPr lang="en-US" sz="1800" dirty="0" err="1"/>
              <a:t>backoff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tx1"/>
                </a:solidFill>
              </a:rPr>
              <a:t>number initialization for the ML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MLD sets the random </a:t>
            </a:r>
            <a:r>
              <a:rPr lang="en-US" sz="1600" dirty="0" err="1"/>
              <a:t>backoff</a:t>
            </a:r>
            <a:r>
              <a:rPr lang="en-US" sz="1600" dirty="0"/>
              <a:t> counters of an AC in multiple links to one value using the same random number generator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count down on each link is running at the same time independently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EDCA </a:t>
            </a:r>
            <a:r>
              <a:rPr lang="en-US" sz="1600" dirty="0" err="1"/>
              <a:t>backoff</a:t>
            </a:r>
            <a:r>
              <a:rPr lang="en-US" sz="1600" dirty="0"/>
              <a:t> countdown procedure on each link is independent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1FE098-4143-4DB1-825C-D07C66E888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AA58B-6B8B-4BFB-BC08-8898EC41B4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Liangxiao Xin, Sony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D2D8F9-21AF-419D-88F8-45FE5E8945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44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DF320-4604-495E-8ED8-A91CC472A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5567-8860-44DE-AC3B-3C05BF433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72630"/>
            <a:ext cx="4114800" cy="1220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Example 1: When the two links are idle (no CCA busy), the </a:t>
            </a:r>
            <a:r>
              <a:rPr lang="en-US" sz="1800" dirty="0" err="1"/>
              <a:t>backoff</a:t>
            </a:r>
            <a:r>
              <a:rPr lang="en-US" sz="1800" dirty="0"/>
              <a:t> on Link 1 and 2 count down to zero at the same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B6B0A-B3F6-42AB-B88D-36587EC4C4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A8079-2AEC-478E-9BB9-61685DB603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Liangxiao Xin, Sony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198303-C592-492D-B3FA-9DFB603473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F75A6C5-17F9-4FDF-BE0A-168DC041E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788" y="1905000"/>
            <a:ext cx="3576579" cy="106521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95A26DA-5FD9-445A-9A69-A16465DC9E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195" y="3429000"/>
            <a:ext cx="3576579" cy="106521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5E0C2F0-4691-4194-8E44-4BC55DC21C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6195" y="4951413"/>
            <a:ext cx="3576579" cy="130859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F48AC2D8-D8A6-479A-B289-2B3A6164C7C0}"/>
              </a:ext>
            </a:extLst>
          </p:cNvPr>
          <p:cNvSpPr/>
          <p:nvPr/>
        </p:nvSpPr>
        <p:spPr>
          <a:xfrm>
            <a:off x="685799" y="3447871"/>
            <a:ext cx="44703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Example 2: When Link 2 experience  CCA busy during count down, the </a:t>
            </a:r>
            <a:r>
              <a:rPr lang="en-US" sz="1800" b="1" kern="0" dirty="0" err="1">
                <a:solidFill>
                  <a:srgbClr val="000000"/>
                </a:solidFill>
                <a:latin typeface="Times New Roman"/>
                <a:ea typeface="MS Gothic"/>
              </a:rPr>
              <a:t>backoff</a:t>
            </a: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 on Link 1 and 2 count down to zero at the different times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E24AE19-8C3C-4851-87F5-CE0C6BFAA522}"/>
              </a:ext>
            </a:extLst>
          </p:cNvPr>
          <p:cNvSpPr/>
          <p:nvPr/>
        </p:nvSpPr>
        <p:spPr>
          <a:xfrm>
            <a:off x="696912" y="4859983"/>
            <a:ext cx="44703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Example 3: If Link 2 failed to access the channel till the end of the active TXOP on link 1, the </a:t>
            </a:r>
            <a:r>
              <a:rPr lang="en-US" sz="1800" b="1" kern="0" dirty="0" err="1">
                <a:solidFill>
                  <a:srgbClr val="000000"/>
                </a:solidFill>
                <a:latin typeface="Times New Roman"/>
                <a:ea typeface="MS Gothic"/>
              </a:rPr>
              <a:t>backoff</a:t>
            </a:r>
            <a:r>
              <a:rPr lang="en-US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 timer of Link 2 may be reset ( to avoid fairness issues and make synchronized access easier)</a:t>
            </a:r>
          </a:p>
        </p:txBody>
      </p:sp>
    </p:spTree>
    <p:extLst>
      <p:ext uri="{BB962C8B-B14F-4D97-AF65-F5344CB8AC3E}">
        <p14:creationId xmlns:p14="http://schemas.microsoft.com/office/powerpoint/2010/main" val="3793766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same random </a:t>
            </a:r>
            <a:r>
              <a:rPr lang="en-US" dirty="0" err="1"/>
              <a:t>backoff</a:t>
            </a:r>
            <a:r>
              <a:rPr lang="en-US" dirty="0"/>
              <a:t> number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same random </a:t>
            </a:r>
            <a:r>
              <a:rPr lang="en-US" sz="1800" dirty="0" err="1"/>
              <a:t>backoff</a:t>
            </a:r>
            <a:r>
              <a:rPr lang="en-US" sz="1800" dirty="0"/>
              <a:t> number initialization enables the AP MLD to have easier channel access on multiple links depending on the channel condition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has higher chance to gain access on multiple links at the same time when the channels are less busy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STR AP MLD is also allowed to gain access on multiple links at different times depending on channel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same random </a:t>
            </a:r>
            <a:r>
              <a:rPr lang="en-US" sz="1800" dirty="0" err="1"/>
              <a:t>backoff</a:t>
            </a:r>
            <a:r>
              <a:rPr lang="en-US" sz="1800" dirty="0"/>
              <a:t> </a:t>
            </a:r>
            <a:r>
              <a:rPr lang="en-US" sz="1800" dirty="0">
                <a:solidFill>
                  <a:schemeClr val="tx1"/>
                </a:solidFill>
              </a:rPr>
              <a:t>number initialization does not violate any EDCA rule. There should be no fairness issues between </a:t>
            </a:r>
            <a:r>
              <a:rPr lang="en-US" sz="1800" dirty="0"/>
              <a:t>the AP MLD and other devices (including legacy devices) accessing these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There might be few updates needed to the current EDCA mechanism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How to setup the contention window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CW update could be the same as in the current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same random </a:t>
            </a:r>
            <a:r>
              <a:rPr lang="en-US" sz="1600" dirty="0" err="1">
                <a:solidFill>
                  <a:schemeClr val="tx1"/>
                </a:solidFill>
              </a:rPr>
              <a:t>backoff</a:t>
            </a:r>
            <a:r>
              <a:rPr lang="en-US" sz="1600" dirty="0">
                <a:solidFill>
                  <a:schemeClr val="tx1"/>
                </a:solidFill>
              </a:rPr>
              <a:t> number initialization may be used when CWs of an AC on multiple links are the same.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5711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this presentation, in order to enable fair and dynamic channel access for an STR AP </a:t>
            </a:r>
            <a:r>
              <a:rPr lang="en-US" sz="1800" dirty="0">
                <a:solidFill>
                  <a:schemeClr val="tx1"/>
                </a:solidFill>
              </a:rPr>
              <a:t>MLD that communicates with a non-STR non-AP MLD, we propose: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STR AP MLD should limit its TXOP reservation on a new link such that it does not exceed any active TXOPs on other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STR AP MLD uses the same </a:t>
            </a:r>
            <a:r>
              <a:rPr lang="en-US" sz="1400" dirty="0" err="1"/>
              <a:t>backoff</a:t>
            </a:r>
            <a:r>
              <a:rPr lang="en-US" sz="1400" dirty="0"/>
              <a:t> number to contend the channel access on multiple links and independently count down on each link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Liangxiao</a:t>
            </a:r>
            <a:r>
              <a:rPr lang="en-GB" dirty="0"/>
              <a:t> Xin, Sony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927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67875</TotalTime>
  <Words>1321</Words>
  <Application>Microsoft Office PowerPoint</Application>
  <PresentationFormat>On-screen Show (4:3)</PresentationFormat>
  <Paragraphs>133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Times New Roman</vt:lpstr>
      <vt:lpstr>Office Theme</vt:lpstr>
      <vt:lpstr>Channel Access for STR AP MLD with non-STR non-AP MLD</vt:lpstr>
      <vt:lpstr>Introduction</vt:lpstr>
      <vt:lpstr>Motivation</vt:lpstr>
      <vt:lpstr>Problem1: Fairness issue discussion</vt:lpstr>
      <vt:lpstr>Proposed solution</vt:lpstr>
      <vt:lpstr>Problem 2: Multi-link channel Access </vt:lpstr>
      <vt:lpstr>Examples of proposed solution</vt:lpstr>
      <vt:lpstr>Benefits of same random backoff number</vt:lpstr>
      <vt:lpstr>Summary</vt:lpstr>
      <vt:lpstr>SP1</vt:lpstr>
      <vt:lpstr>SP2</vt:lpstr>
      <vt:lpstr>References</vt:lpstr>
    </vt:vector>
  </TitlesOfParts>
  <Company>Sony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Hashemi, Morteza</dc:creator>
  <cp:lastModifiedBy>Liangxiao</cp:lastModifiedBy>
  <cp:revision>577</cp:revision>
  <cp:lastPrinted>1601-01-01T00:00:00Z</cp:lastPrinted>
  <dcterms:created xsi:type="dcterms:W3CDTF">2018-07-24T22:57:41Z</dcterms:created>
  <dcterms:modified xsi:type="dcterms:W3CDTF">2020-11-11T22:17:46Z</dcterms:modified>
</cp:coreProperties>
</file>