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9" r:id="rId3"/>
    <p:sldId id="438" r:id="rId4"/>
    <p:sldId id="396" r:id="rId5"/>
    <p:sldId id="43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  <a:srgbClr val="A4FD03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4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Prashant Sharma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802.11-20/0973r1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041353"/>
              </p:ext>
            </p:extLst>
          </p:nvPr>
        </p:nvGraphicFramePr>
        <p:xfrm>
          <a:off x="620713" y="3709988"/>
          <a:ext cx="8154987" cy="3071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1" name="Document" r:id="rId4" imgW="8656876" imgH="3285254" progId="Word.Document.8">
                  <p:embed/>
                </p:oleObj>
              </mc:Choice>
              <mc:Fallback>
                <p:oleObj name="Document" r:id="rId4" imgW="8656876" imgH="32852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09988"/>
                        <a:ext cx="8154987" cy="30718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Cyclic Shift Values for pre-NGV modulated fields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05000"/>
                <a:ext cx="7543800" cy="4038599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11bd supports SU-MIMO with up-to two spatial streams [1].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cyclic shift diversity (CSD) value for NGV modulated </a:t>
                </a:r>
                <a:r>
                  <a:rPr lang="en-US"/>
                  <a:t>fields adopt </a:t>
                </a:r>
                <a:r>
                  <a:rPr lang="en-US" dirty="0"/>
                  <a:t>the same value as 11n/ac [2].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To avoid unintentional spatial nulling, per-antenna CSD is also needed for the pre-NGV modulated</a:t>
                </a:r>
                <a:r>
                  <a:rPr lang="en-US" i="1" baseline="30000" dirty="0"/>
                  <a:t> </a:t>
                </a:r>
                <a:r>
                  <a:rPr lang="en-US" dirty="0"/>
                  <a:t>fields.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including L-STF, L-LTF, L-SIG, RL-SIG, NGV-SIG and RNGV-SIG.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pre-NGV CSD values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/>
                        </m:ctrlPr>
                      </m:sSubSupPr>
                      <m:e>
                        <m:r>
                          <a:rPr lang="en-US" i="1"/>
                          <m:t>𝑇</m:t>
                        </m:r>
                      </m:e>
                      <m:sub>
                        <m:r>
                          <a:rPr lang="en-US" i="1"/>
                          <m:t>𝐶𝑆</m:t>
                        </m:r>
                      </m:sub>
                      <m:sup>
                        <m:sSub>
                          <m:sSubPr>
                            <m:ctrlPr>
                              <a:rPr lang="en-US" i="1"/>
                            </m:ctrlPr>
                          </m:sSubPr>
                          <m:e>
                            <m:r>
                              <a:rPr lang="en-US" i="1"/>
                              <m:t>𝑖</m:t>
                            </m:r>
                          </m:e>
                          <m:sub>
                            <m:r>
                              <a:rPr lang="en-US" i="1"/>
                              <m:t>𝑇𝑋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dirty="0"/>
                  <a:t>) are TBD in D0.3.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05000"/>
                <a:ext cx="7543800" cy="4038599"/>
              </a:xfrm>
              <a:blipFill>
                <a:blip r:embed="rId2"/>
                <a:stretch>
                  <a:fillRect l="-1132" t="-1208" r="-1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11090"/>
            <a:ext cx="7770813" cy="1065213"/>
          </a:xfrm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Pre-NGV CSD Values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1EDE31D-C03C-40E8-9612-BAF9A6A7E0A6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62000" y="1576428"/>
                <a:ext cx="7933516" cy="281543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>
                  <a:lnSpc>
                    <a:spcPct val="90000"/>
                  </a:lnSpc>
                  <a:buFont typeface="Times New Roman" pitchFamily="16" charset="0"/>
                  <a:buChar char="•"/>
                </a:pPr>
                <a:r>
                  <a:rPr lang="en-US" sz="2200" kern="0" dirty="0"/>
                  <a:t>11n/ac has done extensive studies on the optimal CSD values.</a:t>
                </a:r>
              </a:p>
              <a:p>
                <a:pPr>
                  <a:lnSpc>
                    <a:spcPct val="90000"/>
                  </a:lnSpc>
                  <a:buFont typeface="Times New Roman" pitchFamily="16" charset="0"/>
                  <a:buChar char="•"/>
                </a:pPr>
                <a:r>
                  <a:rPr lang="en-US" sz="2200" kern="0" dirty="0"/>
                  <a:t>Propose to define pre-NGV CSD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kern="0"/>
                        </m:ctrlPr>
                      </m:sSubSupPr>
                      <m:e>
                        <m:r>
                          <a:rPr lang="en-US" sz="2200" kern="0"/>
                          <m:t>𝑻</m:t>
                        </m:r>
                      </m:e>
                      <m:sub>
                        <m:r>
                          <a:rPr lang="en-US" sz="2200" kern="0"/>
                          <m:t>𝑪𝑺</m:t>
                        </m:r>
                      </m:sub>
                      <m:sup>
                        <m:sSub>
                          <m:sSubPr>
                            <m:ctrlPr>
                              <a:rPr lang="en-US" sz="2200" kern="0"/>
                            </m:ctrlPr>
                          </m:sSubPr>
                          <m:e>
                            <m:r>
                              <a:rPr lang="en-US" sz="2200" kern="0"/>
                              <m:t>𝒊</m:t>
                            </m:r>
                          </m:e>
                          <m:sub>
                            <m:r>
                              <a:rPr lang="en-US" sz="2200" kern="0"/>
                              <m:t>𝑻𝑿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sz="2200" kern="0" dirty="0"/>
                  <a:t>) values to be the same as pre-VHT CSD values of VHT PPDU, as in</a:t>
                </a:r>
              </a:p>
              <a:p>
                <a:pPr lvl="1">
                  <a:lnSpc>
                    <a:spcPct val="90000"/>
                  </a:lnSpc>
                  <a:buFont typeface="Times New Roman" pitchFamily="16" charset="0"/>
                  <a:buChar char="•"/>
                </a:pPr>
                <a:r>
                  <a:rPr lang="en-US" sz="1800" kern="0" dirty="0"/>
                  <a:t>Table 21 -10 (Cyclic shift values for L-STF, L-LTF, L-SIG, and VHT-SIG-A fields of the PPDU)</a:t>
                </a:r>
              </a:p>
              <a:p>
                <a:pPr>
                  <a:lnSpc>
                    <a:spcPct val="90000"/>
                  </a:lnSpc>
                  <a:buFont typeface="Times New Roman" pitchFamily="16" charset="0"/>
                  <a:buChar char="•"/>
                </a:pPr>
                <a:endParaRPr lang="en-US" sz="2200" kern="0" dirty="0"/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91EDE31D-C03C-40E8-9612-BAF9A6A7E0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1576428"/>
                <a:ext cx="7933516" cy="2815432"/>
              </a:xfrm>
              <a:prstGeom prst="rect">
                <a:avLst/>
              </a:prstGeom>
              <a:blipFill>
                <a:blip r:embed="rId2"/>
                <a:stretch>
                  <a:fillRect l="-846" t="-260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3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dirty="0"/>
              <a:t>Prashant Sharma and etc., NXP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603E0D2-464E-4178-9AC9-218E85D5FB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712" y="3404151"/>
            <a:ext cx="6164551" cy="28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92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“NGV MIMO Simulations”, 11-19/1070r0</a:t>
            </a:r>
          </a:p>
          <a:p>
            <a:pPr marL="0" indent="0"/>
            <a:r>
              <a:rPr lang="en-US" dirty="0"/>
              <a:t>[2] Prashant Sharma and etc., “Cyclic Shift Values for NGV”, 11-20/0888r0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9E0AF3-BAB0-4A71-BA5A-4233E61D556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30388"/>
                <a:ext cx="8153400" cy="4113213"/>
              </a:xfrm>
            </p:spPr>
            <p:txBody>
              <a:bodyPr/>
              <a:lstStyle/>
              <a:p>
                <a:pPr marL="0" indent="0"/>
                <a:r>
                  <a:rPr lang="en-US" dirty="0"/>
                  <a:t>Do you agree that the pre-NGV cyclic shift,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   </m:t>
                    </m:r>
                    <m:sSubSup>
                      <m:sSubSupPr>
                        <m:ctrlPr>
                          <a:rPr lang="en-US"/>
                        </m:ctrlPr>
                      </m:sSubSupPr>
                      <m:e>
                        <m:r>
                          <a:rPr lang="en-US"/>
                          <m:t>𝑻</m:t>
                        </m:r>
                      </m:e>
                      <m:sub>
                        <m:r>
                          <a:rPr lang="en-US"/>
                          <m:t>𝑪𝑺</m:t>
                        </m:r>
                      </m:sub>
                      <m:sup>
                        <m:sSub>
                          <m:sSubPr>
                            <m:ctrlPr>
                              <a:rPr lang="en-US"/>
                            </m:ctrlPr>
                          </m:sSubPr>
                          <m:e>
                            <m:r>
                              <a:rPr lang="en-US"/>
                              <m:t>𝒊</m:t>
                            </m:r>
                          </m:e>
                          <m:sub>
                            <m:r>
                              <a:rPr lang="en-US"/>
                              <m:t>𝑻𝑿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en-US" dirty="0"/>
                  <a:t>, uses the values defined in Table 21-10 (Cyclic shift values for L-STF, L-LTF, L-SIG, and VHT-SIG-A fields of the PPDU)?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Y</a:t>
                </a:r>
              </a:p>
              <a:p>
                <a:r>
                  <a:rPr lang="en-US" dirty="0"/>
                  <a:t>N</a:t>
                </a:r>
              </a:p>
              <a:p>
                <a:r>
                  <a:rPr lang="en-US" dirty="0"/>
                  <a:t>A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9E0AF3-BAB0-4A71-BA5A-4233E61D556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30388"/>
                <a:ext cx="8153400" cy="4113213"/>
              </a:xfrm>
              <a:blipFill>
                <a:blip r:embed="rId2"/>
                <a:stretch>
                  <a:fillRect l="-1197" r="-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On-screen Show (4:3)</PresentationFormat>
  <Paragraphs>45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Cambria Math</vt:lpstr>
      <vt:lpstr>Times New Roman</vt:lpstr>
      <vt:lpstr>Office Theme</vt:lpstr>
      <vt:lpstr>Document</vt:lpstr>
      <vt:lpstr>Cyclic Shift Values for pre-NGV modulated fields</vt:lpstr>
      <vt:lpstr>Introduction</vt:lpstr>
      <vt:lpstr>Pre-NGV CSD Values</vt:lpstr>
      <vt:lpstr>Reference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Cyclic Shift Values for NGV</dc:title>
  <dc:creator>Prashant Sharma</dc:creator>
  <cp:lastModifiedBy>Rui Cao</cp:lastModifiedBy>
  <cp:revision>30</cp:revision>
  <dcterms:created xsi:type="dcterms:W3CDTF">2020-06-30T22:40:46Z</dcterms:created>
  <dcterms:modified xsi:type="dcterms:W3CDTF">2020-07-31T06:24:30Z</dcterms:modified>
</cp:coreProperties>
</file>