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438" r:id="rId4"/>
    <p:sldId id="396" r:id="rId5"/>
    <p:sldId id="43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67" d="100"/>
          <a:sy n="67" d="100"/>
        </p:scale>
        <p:origin x="51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041353"/>
              </p:ext>
            </p:extLst>
          </p:nvPr>
        </p:nvGraphicFramePr>
        <p:xfrm>
          <a:off x="620713" y="3709988"/>
          <a:ext cx="8154987" cy="3071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5" name="Document" r:id="rId4" imgW="8656876" imgH="3285254" progId="Word.Document.8">
                  <p:embed/>
                </p:oleObj>
              </mc:Choice>
              <mc:Fallback>
                <p:oleObj name="Document" r:id="rId4" imgW="8656876" imgH="32852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9988"/>
                        <a:ext cx="8154987" cy="30718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Cyclic Shift Values for pre-NGV modulated fields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05000"/>
                <a:ext cx="7543800" cy="403859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11bd supports up-to two spatial streams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cyclic shift value, T</a:t>
                </a:r>
                <a:r>
                  <a:rPr lang="en-US" baseline="-25000" dirty="0"/>
                  <a:t>CS,NGV </a:t>
                </a:r>
                <a:r>
                  <a:rPr lang="en-US" dirty="0"/>
                  <a:t>for the NGV modulated fields have been decided [2]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cyclic shift value,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 for the pre-NGV modulated</a:t>
                </a:r>
                <a:r>
                  <a:rPr lang="en-US" i="1" baseline="30000" dirty="0"/>
                  <a:t> </a:t>
                </a:r>
                <a:r>
                  <a:rPr lang="en-US" dirty="0"/>
                  <a:t>fields is TBD in the spec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pre-NGV modulated fields correspond to L-STF, L-LTF, L-SIG, RL-SIG, NGV-SIG and RNGV-SIG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05000"/>
                <a:ext cx="7543800" cy="4038599"/>
              </a:xfrm>
              <a:blipFill>
                <a:blip r:embed="rId2"/>
                <a:stretch>
                  <a:fillRect l="-1132" t="-1208" r="-1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Cyclic Shift for pre-NGV modulated fields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1EDE31D-C03C-40E8-9612-BAF9A6A7E0A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85800" y="1981200"/>
                <a:ext cx="7856538" cy="99853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lnSpc>
                    <a:spcPct val="90000"/>
                  </a:lnSpc>
                  <a:buFont typeface="Times New Roman" pitchFamily="16" charset="0"/>
                  <a:buChar char="•"/>
                </a:pPr>
                <a:r>
                  <a:rPr lang="en-US" sz="2200" kern="0" dirty="0"/>
                  <a:t>Propose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sz="2200" kern="0" dirty="0"/>
                  <a:t> to use the same values as defined for pre-VHT modulated fields of VHT SU PPDU</a:t>
                </a:r>
              </a:p>
              <a:p>
                <a:pPr>
                  <a:lnSpc>
                    <a:spcPct val="90000"/>
                  </a:lnSpc>
                  <a:buFont typeface="Times New Roman" pitchFamily="16" charset="0"/>
                  <a:buChar char="•"/>
                </a:pPr>
                <a:endParaRPr lang="en-US" sz="2200" kern="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1EDE31D-C03C-40E8-9612-BAF9A6A7E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81200"/>
                <a:ext cx="7856538" cy="998539"/>
              </a:xfrm>
              <a:prstGeom prst="rect">
                <a:avLst/>
              </a:prstGeom>
              <a:blipFill>
                <a:blip r:embed="rId2"/>
                <a:stretch>
                  <a:fillRect l="-854" t="-243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C5079E6-AAE9-48B9-857E-B89A5275E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182" y="2979738"/>
            <a:ext cx="3998118" cy="3192461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dirty="0"/>
              <a:t>Prashant Sharma and etc., NXP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B12F70-96A6-4884-AEDD-8ACCD9396F52}"/>
              </a:ext>
            </a:extLst>
          </p:cNvPr>
          <p:cNvSpPr txBox="1">
            <a:spLocks/>
          </p:cNvSpPr>
          <p:nvPr/>
        </p:nvSpPr>
        <p:spPr bwMode="auto">
          <a:xfrm>
            <a:off x="611188" y="2979739"/>
            <a:ext cx="3998118" cy="277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sz="2200" kern="0" dirty="0"/>
              <a:t>Table 21 -10 (Cyclic shift values for L-STF, L-LTF, L-SIG, and VHT-SIG-A fields of the PPDU)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sz="2200" kern="0" dirty="0"/>
              <a:t>Only use rows corresponding to N</a:t>
            </a:r>
            <a:r>
              <a:rPr lang="en-US" sz="2200" kern="0" baseline="-25000" dirty="0"/>
              <a:t>TX</a:t>
            </a:r>
            <a:r>
              <a:rPr lang="en-US" sz="2200" kern="0" dirty="0"/>
              <a:t> = 1 and 2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267992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“NGV MIMO Simulations”, 11-19/1070r0</a:t>
            </a:r>
          </a:p>
          <a:p>
            <a:pPr marL="0" indent="0"/>
            <a:r>
              <a:rPr lang="en-US" dirty="0"/>
              <a:t>[2] Prashant Sharma and etc., “Cyclic Shift Values for NGV”, 11-20/0888r0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9E0AF3-BAB0-4A71-BA5A-4233E61D55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30388"/>
                <a:ext cx="8153400" cy="4113213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Do you agree that 11bd PPDU defines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, the same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in Table 21 -10 (Cyclic shift values for L-STF, L-LTF, L-SIG, and VHT-SIG-A fields of the PPDU), for the pre-NGV modulated fields?</a:t>
                </a:r>
              </a:p>
              <a:p>
                <a:pPr marL="0" indent="0"/>
                <a:endParaRPr lang="en-US" dirty="0"/>
              </a:p>
              <a:p>
                <a:pPr marL="0" indent="0"/>
                <a:r>
                  <a:rPr lang="en-US" dirty="0"/>
                  <a:t>Note: Only use rows for N</a:t>
                </a:r>
                <a:r>
                  <a:rPr lang="en-US" baseline="-25000" dirty="0"/>
                  <a:t>TX</a:t>
                </a:r>
                <a:r>
                  <a:rPr lang="en-US" dirty="0"/>
                  <a:t> = 1 and 2</a:t>
                </a:r>
              </a:p>
              <a:p>
                <a:r>
                  <a:rPr lang="en-US" dirty="0"/>
                  <a:t>Y:</a:t>
                </a:r>
              </a:p>
              <a:p>
                <a:r>
                  <a:rPr lang="en-US" dirty="0"/>
                  <a:t>N:</a:t>
                </a:r>
              </a:p>
              <a:p>
                <a:r>
                  <a:rPr lang="en-US" dirty="0"/>
                  <a:t>A: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9E0AF3-BAB0-4A71-BA5A-4233E61D55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30388"/>
                <a:ext cx="8153400" cy="4113213"/>
              </a:xfrm>
              <a:blipFill>
                <a:blip r:embed="rId2"/>
                <a:stretch>
                  <a:fillRect l="-1197" r="-1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Times New Roman</vt:lpstr>
      <vt:lpstr>Office Theme</vt:lpstr>
      <vt:lpstr>Document</vt:lpstr>
      <vt:lpstr>Cyclic Shift Values for pre-NGV modulated fields</vt:lpstr>
      <vt:lpstr>Introduction</vt:lpstr>
      <vt:lpstr>Cyclic Shift for pre-NGV modulated fields</vt:lpstr>
      <vt:lpstr>Reference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Shift Values for NGV</dc:title>
  <dc:creator>Prashant Sharma</dc:creator>
  <cp:lastModifiedBy>Prashant Sharma</cp:lastModifiedBy>
  <cp:revision>6</cp:revision>
  <dcterms:created xsi:type="dcterms:W3CDTF">2020-06-30T22:40:46Z</dcterms:created>
  <dcterms:modified xsi:type="dcterms:W3CDTF">2020-06-30T23:01:57Z</dcterms:modified>
</cp:coreProperties>
</file>