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4" r:id="rId3"/>
    <p:sldId id="325" r:id="rId4"/>
    <p:sldId id="326" r:id="rId5"/>
    <p:sldId id="330" r:id="rId6"/>
    <p:sldId id="331" r:id="rId7"/>
    <p:sldId id="27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3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802.11-20/0969r2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July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34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Bandwidth Indication for EHT PPDU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2020-06-28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447800"/>
            <a:ext cx="7562853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have the following passed SPs/Motions regarding Bandwidth: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U-SIG shall contain Bandwidth Information, carried as a version independent field.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strike="sngStrike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This </a:t>
            </a:r>
            <a:r>
              <a:rPr lang="en-US" altLang="zh-CN" sz="1200" strike="sngStrike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may also convey some puncturing information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bits for this field is TBD.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88, [14] and [36]]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supports that U-SIG in each 80 MHz shall carry puncturing channel info for at least the specific 80 MHz where it is transmitted.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Note</a:t>
            </a: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Within each 80 MHz segment, U-SIG is duplicated in every non-punctured 20 </a:t>
            </a:r>
            <a:r>
              <a:rPr lang="en-US" altLang="zh-CN" sz="110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MHz.</a:t>
            </a:r>
            <a:endParaRPr lang="en-US" altLang="zh-CN" sz="11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Whether </a:t>
            </a:r>
            <a:r>
              <a:rPr lang="en-US" altLang="zh-CN" sz="1100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BW/Puncturing info can be different for different 80 MHz is TBD.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strike="sngStrike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Whether </a:t>
            </a:r>
            <a:r>
              <a:rPr lang="en-US" altLang="zh-CN" sz="1100" strike="sngStrike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and puncturing info in U-SIG are carried as a combined or a separate field is TBD.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111, #SP0611-10, [7] and [37]]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supports BW field which does not include puncturing information.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112, #SP29, [7] and [38</a:t>
            </a:r>
            <a:r>
              <a:rPr lang="en-US" altLang="zh-CN" sz="11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]]</a:t>
            </a:r>
            <a:endParaRPr lang="en-US" altLang="zh-CN" sz="11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23900" y="962025"/>
            <a:ext cx="7772400" cy="3124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consider the following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regarding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BW indication in U-SIG. :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Opt1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Within one PPDU, BW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Pro: similar concept as 11n/ac/ax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 BW field 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reflects 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Con: Different segments contain the same number of RU allocation subfields, may have larger overhead.</a:t>
            </a: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Within one PPDU, BW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Pro: each segment can have the minimum required number of RU allocation subfields, smaller overhead.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Con: different concept as 11n/ac/ax. BW field sometimes doesn’t reflect the PPDU 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BW. 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May complicate the EHT-LTF sequence design.</a:t>
            </a:r>
            <a:endParaRPr lang="en-US" altLang="zh-CN" sz="12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BW Indication in U-SIG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175713"/>
              </p:ext>
            </p:extLst>
          </p:nvPr>
        </p:nvGraphicFramePr>
        <p:xfrm>
          <a:off x="1524000" y="4267200"/>
          <a:ext cx="657066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Visio" r:id="rId4" imgW="17726173" imgH="5953254" progId="Visio.Drawing.15">
                  <p:embed/>
                </p:oleObj>
              </mc:Choice>
              <mc:Fallback>
                <p:oleObj name="Visio" r:id="rId4" imgW="17726173" imgH="595325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67200"/>
                        <a:ext cx="6570663" cy="220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525465" y="16002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of BW indication are proposed.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1: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Within one PPDU, BW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Within one PPDU, BW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 is a superset of Opt 1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Within one PPDU, Opt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 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preferred.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can be different across PPDUs within frequency domain A-PPDU, and will be further discussed.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2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/>
              <a:t>Within one EHT non-TB PPDU, </a:t>
            </a:r>
            <a:r>
              <a:rPr lang="en-US" altLang="zh-CN" dirty="0" smtClean="0"/>
              <a:t>BW </a:t>
            </a:r>
            <a:r>
              <a:rPr lang="en-US" altLang="zh-CN" dirty="0" smtClean="0"/>
              <a:t>field in </a:t>
            </a:r>
            <a:r>
              <a:rPr lang="en-US" altLang="zh-CN" dirty="0"/>
              <a:t>U-SIG shall be the same across different segments. The </a:t>
            </a:r>
            <a:r>
              <a:rPr lang="en-US" altLang="zh-CN" dirty="0" smtClean="0"/>
              <a:t>BW field indicates </a:t>
            </a:r>
            <a:r>
              <a:rPr lang="en-US" altLang="zh-CN" dirty="0"/>
              <a:t>the PPDU BW.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Do you agree to make the following modifications to the SFD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/>
            <a:r>
              <a:rPr lang="en-GB" altLang="zh-CN" sz="1800" dirty="0"/>
              <a:t>N RU allocation subfields are present in an EHT-SIG content channel, </a:t>
            </a:r>
            <a:endParaRPr lang="zh-CN" altLang="zh-CN" sz="1800" dirty="0"/>
          </a:p>
          <a:p>
            <a:pPr lvl="1"/>
            <a:r>
              <a:rPr lang="en-GB" altLang="zh-CN" sz="1800" dirty="0"/>
              <a:t>where N is the number of RU allocation subfield in common field of EHT-SIG content channel, </a:t>
            </a:r>
            <a:endParaRPr lang="zh-CN" altLang="zh-CN" sz="1800" dirty="0"/>
          </a:p>
          <a:p>
            <a:pPr lvl="1"/>
            <a:r>
              <a:rPr lang="en-GB" altLang="zh-CN" sz="1800" dirty="0"/>
              <a:t>N = 1 if a 20MHz or 40MHz EHT PPDU sent to multiple users is used,</a:t>
            </a:r>
            <a:endParaRPr lang="zh-CN" altLang="zh-CN" sz="1800" dirty="0"/>
          </a:p>
          <a:p>
            <a:pPr lvl="1"/>
            <a:r>
              <a:rPr lang="en-GB" altLang="zh-CN" sz="1800" dirty="0"/>
              <a:t>N = 2 if an 80MHz EHT PPDU sent to multiple users is used</a:t>
            </a:r>
            <a:r>
              <a:rPr lang="en-GB" altLang="zh-CN" sz="1800" dirty="0" smtClean="0"/>
              <a:t>,</a:t>
            </a:r>
          </a:p>
          <a:p>
            <a:pPr lvl="1"/>
            <a:r>
              <a:rPr lang="en-GB" altLang="zh-CN" sz="1800" u="sng" dirty="0">
                <a:solidFill>
                  <a:srgbClr val="FF0000"/>
                </a:solidFill>
              </a:rPr>
              <a:t>N = 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4 </a:t>
            </a:r>
            <a:r>
              <a:rPr lang="en-GB" altLang="zh-CN" sz="1800" u="sng" dirty="0">
                <a:solidFill>
                  <a:srgbClr val="FF0000"/>
                </a:solidFill>
              </a:rPr>
              <a:t>if an 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160/80+80MHz </a:t>
            </a:r>
            <a:r>
              <a:rPr lang="en-GB" altLang="zh-CN" sz="1800" u="sng" dirty="0">
                <a:solidFill>
                  <a:srgbClr val="FF0000"/>
                </a:solidFill>
              </a:rPr>
              <a:t>EHT PPDU sent to multiple users is used,</a:t>
            </a:r>
            <a:endParaRPr lang="zh-CN" altLang="zh-CN" sz="1800" u="sng" dirty="0">
              <a:solidFill>
                <a:srgbClr val="FF0000"/>
              </a:solidFill>
            </a:endParaRPr>
          </a:p>
          <a:p>
            <a:pPr lvl="1"/>
            <a:r>
              <a:rPr lang="en-GB" altLang="zh-CN" sz="1800" u="sng" dirty="0">
                <a:solidFill>
                  <a:srgbClr val="FF0000"/>
                </a:solidFill>
              </a:rPr>
              <a:t>N = 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8 </a:t>
            </a:r>
            <a:r>
              <a:rPr lang="en-GB" altLang="zh-CN" sz="1800" u="sng" dirty="0">
                <a:solidFill>
                  <a:srgbClr val="FF0000"/>
                </a:solidFill>
              </a:rPr>
              <a:t>if an 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320/160+160MHz </a:t>
            </a:r>
            <a:r>
              <a:rPr lang="en-GB" altLang="zh-CN" sz="1800" u="sng" dirty="0">
                <a:solidFill>
                  <a:srgbClr val="FF0000"/>
                </a:solidFill>
              </a:rPr>
              <a:t>EHT PPDU sent to multiple users is used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,</a:t>
            </a:r>
          </a:p>
          <a:p>
            <a:pPr lvl="1"/>
            <a:r>
              <a:rPr lang="zh-CN" altLang="zh-CN" sz="1800" dirty="0" smtClean="0">
                <a:solidFill>
                  <a:srgbClr val="FF0000"/>
                </a:solidFill>
              </a:rPr>
              <a:t> </a:t>
            </a:r>
            <a:r>
              <a:rPr lang="en-GB" altLang="zh-CN" sz="1800" strike="sngStrike" dirty="0" smtClean="0">
                <a:solidFill>
                  <a:srgbClr val="FF0000"/>
                </a:solidFill>
              </a:rPr>
              <a:t>N </a:t>
            </a:r>
            <a:r>
              <a:rPr lang="en-GB" altLang="zh-CN" sz="1800" strike="sngStrike" dirty="0">
                <a:solidFill>
                  <a:srgbClr val="FF0000"/>
                </a:solidFill>
              </a:rPr>
              <a:t>= TBD for other cases. </a:t>
            </a:r>
            <a:endParaRPr lang="zh-CN" altLang="zh-CN" sz="1800" strike="sngStrike" dirty="0">
              <a:solidFill>
                <a:srgbClr val="FF0000"/>
              </a:solidFill>
            </a:endParaRPr>
          </a:p>
          <a:p>
            <a:pPr lvl="1"/>
            <a:r>
              <a:rPr lang="en-GB" altLang="zh-CN" sz="1800" dirty="0" smtClean="0"/>
              <a:t>The </a:t>
            </a:r>
            <a:r>
              <a:rPr lang="en-GB" altLang="zh-CN" sz="1800" dirty="0"/>
              <a:t>compressed modes are TBD. </a:t>
            </a:r>
            <a:endParaRPr lang="zh-CN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41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mentor.ieee.org/802.11/dcn/20/11-20-0566-34-00be-compendium-of-straw-polls-and-potential-changes-to-the-specification-framework-document.docx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77137</TotalTime>
  <Words>702</Words>
  <Application>Microsoft Office PowerPoint</Application>
  <PresentationFormat>全屏显示(4:3)</PresentationFormat>
  <Paragraphs>81</Paragraphs>
  <Slides>7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MS PGothic</vt:lpstr>
      <vt:lpstr>宋体</vt:lpstr>
      <vt:lpstr>Arial</vt:lpstr>
      <vt:lpstr>Times New Roman</vt:lpstr>
      <vt:lpstr>802-11-Submission</vt:lpstr>
      <vt:lpstr>Visio</vt:lpstr>
      <vt:lpstr>Bandwidth Indication for EHT PPDU</vt:lpstr>
      <vt:lpstr>Introduction and Recap</vt:lpstr>
      <vt:lpstr>BW Indication in U-SIG</vt:lpstr>
      <vt:lpstr>Summary</vt:lpstr>
      <vt:lpstr>Straw Poll #1</vt:lpstr>
      <vt:lpstr>Straw Poll #2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1203</cp:revision>
  <cp:lastPrinted>1998-02-10T13:28:06Z</cp:lastPrinted>
  <dcterms:created xsi:type="dcterms:W3CDTF">2013-11-12T18:41:50Z</dcterms:created>
  <dcterms:modified xsi:type="dcterms:W3CDTF">2020-07-15T06:00:40Z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(3)bppnsVcxMokAbcQcqcBX0NaY2F6aZ7Co2hDO+5rwKgZCnqx4u4h12sAdgGC9O0uQGIYl1YfQ
7AUhjv87Bs44tNjWXxLpjppNJhhUm5b6ss4mZvhv6MbD7N++DaFygLyXhju80efv/vtPN5vO
8im5sRtwjx5f5OGXPMixMbKFvShYRSLFnFkbSkSgBzjJi4Dokt6S5V75e8DV2tIFzVCzrrq2
h8QV3WdzkvnxYFEKVW</vt:lpwstr>
  </property>
  <property fmtid="{D5CDD505-2E9C-101B-9397-08002B2CF9AE}" pid="4" name="_2015_ms_pID_7253431">
    <vt:lpwstr>hKw43Xzz18MmbWZb47UXGvFnHBGB8IN3YgGDJ9Xq1RxDgv8lpQ68eB
XI2vZ05XcWrAD23tgTpJox4O8Lw0zMO9cnliehiVI69YKDFuZSO4IiVS+yMr5f/XQjD9o63Y
iwfJ3LLV/mMF2Gp+a1NmakYV7S7qKaaXpDgaICyTBIj7BaTl6fLDpQyvVGIpxz+5QuXKzsk5
cxCIkbqnmAfEIfcoUMMNZR26mBpHp7YOof8V</vt:lpwstr>
  </property>
  <property fmtid="{D5CDD505-2E9C-101B-9397-08002B2CF9AE}" pid="5" name="_2015_ms_pID_7253432">
    <vt:lpwstr>2kVBxYqJpnQKlI5OiR3emh8=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