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4" r:id="rId3"/>
    <p:sldId id="325" r:id="rId4"/>
    <p:sldId id="329" r:id="rId5"/>
    <p:sldId id="326" r:id="rId6"/>
    <p:sldId id="311" r:id="rId7"/>
    <p:sldId id="328" r:id="rId8"/>
    <p:sldId id="327" r:id="rId9"/>
    <p:sldId id="330" r:id="rId10"/>
    <p:sldId id="331" r:id="rId11"/>
    <p:sldId id="27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60"/>
  </p:normalViewPr>
  <p:slideViewPr>
    <p:cSldViewPr>
      <p:cViewPr varScale="1">
        <p:scale>
          <a:sx n="110" d="100"/>
          <a:sy n="110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59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483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537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802.11-20/0969r1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July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6-34-00be-compendium-of-straw-polls-and-potential-changes-to-the-specification-framework-document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Bandwidth Indication for EHT PPDU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2020-06-28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Do you agree that 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RU allocation subfields are present in an EHT-SIG content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channel in an EHT PPDU sent to multiple users? 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1" algn="just">
              <a:spcAft>
                <a:spcPts val="0"/>
              </a:spcAft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Where, 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is the number of RU Allocation subfield in Common field of EHT-SIG content channel. </a:t>
            </a:r>
          </a:p>
          <a:p>
            <a:pPr lvl="1" algn="just">
              <a:spcAft>
                <a:spcPts val="0"/>
              </a:spcAft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= 4 if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the BW field in U-SIG indicates 160MHz/80+80MHz channel bandwidth.</a:t>
            </a:r>
          </a:p>
          <a:p>
            <a:pPr lvl="1" algn="just">
              <a:spcAft>
                <a:spcPts val="0"/>
              </a:spcAft>
            </a:pP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=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6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if the BW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field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in U-SIG indicates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240MHz/160+80MHz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channel bandwidth.</a:t>
            </a:r>
          </a:p>
          <a:p>
            <a:pPr lvl="1" algn="just">
              <a:spcAft>
                <a:spcPts val="0"/>
              </a:spcAft>
            </a:pPr>
            <a:r>
              <a:rPr lang="en-US" altLang="zh-CN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8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if the BW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field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in U-SIG indicates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320MHz/160+160MHz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channel bandwidth.</a:t>
            </a:r>
          </a:p>
          <a:p>
            <a:pPr lvl="1" algn="just">
              <a:spcAft>
                <a:spcPts val="0"/>
              </a:spcAft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Compressed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modes are TBD.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41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r>
              <a:rPr lang="en-US" altLang="zh-CN" sz="1800" b="0" dirty="0">
                <a:hlinkClick r:id="rId2"/>
              </a:rPr>
              <a:t>https://</a:t>
            </a:r>
            <a:r>
              <a:rPr lang="en-US" altLang="zh-CN" sz="1800" b="0" dirty="0" smtClean="0">
                <a:hlinkClick r:id="rId2"/>
              </a:rPr>
              <a:t>mentor.ieee.org/802.11/dcn/20/11-20-0566-34-00be-compendium-of-straw-polls-and-potential-changes-to-the-specification-framework-document.docx</a:t>
            </a:r>
            <a:r>
              <a:rPr lang="en-US" altLang="zh-CN" sz="1800" b="0" dirty="0" smtClean="0"/>
              <a:t>, Edward Au,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447800"/>
            <a:ext cx="7562853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have the following passed SPs/Motions regarding Bandwidth: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U-SIG shall contain Bandwidth Information, carried as a version independent field.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strike="sngStrike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This </a:t>
            </a:r>
            <a:r>
              <a:rPr lang="en-US" altLang="zh-CN" sz="1200" strike="sngStrike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may also convey some puncturing information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bits for this field is TBD.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[Motion 88, [14] and [36]]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802.11be supports that U-SIG in each 80 MHz shall carry puncturing channel info for at least the specific 80 MHz where it is transmitted. 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Note</a:t>
            </a:r>
            <a:r>
              <a:rPr lang="en-US" altLang="zh-CN" sz="11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 Within each 80 MHz segment, U-SIG is duplicated in every non-punctured 20 </a:t>
            </a:r>
            <a:r>
              <a:rPr lang="en-US" altLang="zh-CN" sz="1100" dirty="0" err="1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MHz.</a:t>
            </a:r>
            <a:endParaRPr lang="en-US" altLang="zh-CN" sz="11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 smtClean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Whether </a:t>
            </a:r>
            <a:r>
              <a:rPr lang="en-US" altLang="zh-CN" sz="1100" dirty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BW/Puncturing info can be different for different 80 MHz is TBD.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strike="sngStrike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Whether </a:t>
            </a:r>
            <a:r>
              <a:rPr lang="en-US" altLang="zh-CN" sz="1100" strike="sngStrike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and puncturing info in U-SIG are carried as a combined or a separate field is TBD. 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[Motion 111, #SP0611-10, [7] and [37]]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802.11be supports BW field which does not include puncturing information. 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1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[Motion 112, #SP29, [7] and [38</a:t>
            </a:r>
            <a:r>
              <a:rPr lang="en-US" altLang="zh-CN" sz="11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]]</a:t>
            </a:r>
            <a:endParaRPr lang="en-US" altLang="zh-CN" sz="11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23900" y="1219200"/>
            <a:ext cx="7772400" cy="3124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consider the following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two options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regarding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BW indication in U-SIG. :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Opt1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shall be the same across different segments.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PPDU BW.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Pro: similar concept as 11n/ac/ax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 BW field </a:t>
            </a: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reflects </a:t>
            </a:r>
            <a:r>
              <a:rPr lang="en-US" altLang="zh-CN" sz="12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PPDU BW</a:t>
            </a: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Con: Different segments contain the same number of RU allocation subfields, may have larger overhead.</a:t>
            </a:r>
            <a:endParaRPr lang="en-US" altLang="zh-CN" sz="12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2: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can be different across different segments.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channel bandwidth which covers the assigned RUs of the STAs parking in the corresponding segments of U-SIG.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Pro: each segment can have the minimum required number of RU allocation subfields, smaller overhead.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Con: different concept as 11n/ac/ax. BW field sometimes doesn’t reflect the PPDU BW.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BW Indication in U-SIG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175713"/>
              </p:ext>
            </p:extLst>
          </p:nvPr>
        </p:nvGraphicFramePr>
        <p:xfrm>
          <a:off x="1524000" y="4267200"/>
          <a:ext cx="6570663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7" name="Visio" r:id="rId4" imgW="17726173" imgH="5953254" progId="Visio.Drawing.15">
                  <p:embed/>
                </p:oleObj>
              </mc:Choice>
              <mc:Fallback>
                <p:oleObj name="Visio" r:id="rId4" imgW="17726173" imgH="595325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267200"/>
                        <a:ext cx="6570663" cy="2209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3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447800"/>
            <a:ext cx="7486653" cy="4876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Two options regarding BW indication are discussed: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1: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shall be the same across different segments.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PPDU BW.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2: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can be different across different segments. The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channel bandwidth which covers the assigned RUs of the STAs parking in the corresponding segments of U-SIG.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Opt2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slightly preferred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OFDMA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transmission.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More flexible regarding number of RU allocation subfields, compression mode/non-compression mode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1 is preferred for non-OFDMA transmission.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Same RU/aggregated RUs for all the STAs, which make Opt 2 and Opt1 the same.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only gap is that if no target parking STAs on some of the segment, suggest to still indicate the PPDU BW.</a:t>
            </a: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BW Indication in U-SIG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0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525465" y="1600200"/>
            <a:ext cx="7772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Two options of BW indication are proposed.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1: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shall be the same across different segments. The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PPDU BW.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2: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 can be different across different segments. The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BW field indicates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channel bandwidth which covers the assigned RUs of the STAs parking in the corresponding segments of U-SIG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 is a superset of Opt 1</a:t>
            </a: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Opt2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slightly preferred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OFDMA transmission. </a:t>
            </a: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 is preferred for non-OFDMA transmission.</a:t>
            </a:r>
          </a:p>
        </p:txBody>
      </p:sp>
    </p:spTree>
    <p:extLst>
      <p:ext uri="{BB962C8B-B14F-4D97-AF65-F5344CB8AC3E}">
        <p14:creationId xmlns:p14="http://schemas.microsoft.com/office/powerpoint/2010/main" val="23121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Which option do </a:t>
            </a:r>
            <a:r>
              <a:rPr lang="en-US" altLang="zh-CN" dirty="0"/>
              <a:t>you prefer </a:t>
            </a:r>
            <a:r>
              <a:rPr lang="en-US" altLang="zh-CN" dirty="0" smtClean="0"/>
              <a:t>for bandwidth indication for OFDMA transmission in an EHT non-TB PPDU?</a:t>
            </a:r>
          </a:p>
          <a:p>
            <a:pPr lvl="1" algn="just"/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Opt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1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: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BW field in U-SIG shall be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same across different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segments. The BW field indicates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PPDU BW.</a:t>
            </a:r>
          </a:p>
          <a:p>
            <a:pPr lvl="1" algn="just"/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Opt 2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: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BW field in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U-SIG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can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be different across different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segments.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BW field indicates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channel bandwidth which covers the assigned RUs of the STAs parking in the corresponding segments of U-SIG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.</a:t>
            </a:r>
          </a:p>
          <a:p>
            <a:pPr lvl="1" algn="just"/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Neither</a:t>
            </a:r>
          </a:p>
          <a:p>
            <a:pPr lvl="1" algn="just"/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Abstain</a:t>
            </a:r>
          </a:p>
          <a:p>
            <a:pPr lvl="1" algn="just"/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Note: not for SFD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Which option do </a:t>
            </a:r>
            <a:r>
              <a:rPr lang="en-US" altLang="zh-CN" dirty="0"/>
              <a:t>you prefer </a:t>
            </a:r>
            <a:r>
              <a:rPr lang="en-US" altLang="zh-CN" dirty="0" smtClean="0"/>
              <a:t>for bandwidth indication for non-OFDMA </a:t>
            </a:r>
            <a:r>
              <a:rPr lang="en-US" altLang="zh-CN" dirty="0"/>
              <a:t>transmission in an EHT </a:t>
            </a:r>
            <a:r>
              <a:rPr lang="en-US" altLang="zh-CN" dirty="0" smtClean="0"/>
              <a:t>non-TB PPDU</a:t>
            </a:r>
            <a:r>
              <a:rPr lang="en-US" altLang="zh-CN" dirty="0"/>
              <a:t>?</a:t>
            </a:r>
            <a:endParaRPr lang="en-US" altLang="zh-CN" dirty="0" smtClean="0"/>
          </a:p>
          <a:p>
            <a:pPr lvl="1" algn="just"/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Opt 1: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BW field in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U-SIG shall be the same across different segments. 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BW field indicates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PPDU BW.</a:t>
            </a:r>
          </a:p>
          <a:p>
            <a:pPr lvl="1" algn="just"/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Opt 2: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BW field in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U-SIG can be different across different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segments.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BW field indicates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channel bandwidth which covers the assigned RUs of the STAs parking in the corresponding segments of U-SIG.</a:t>
            </a:r>
          </a:p>
          <a:p>
            <a:pPr lvl="1" algn="just"/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Neither</a:t>
            </a:r>
          </a:p>
          <a:p>
            <a:pPr lvl="1" algn="just"/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Abstain</a:t>
            </a:r>
          </a:p>
          <a:p>
            <a:pPr lvl="1" algn="just"/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Note: not for SFD</a:t>
            </a:r>
          </a:p>
          <a:p>
            <a:pPr lvl="1" algn="just"/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369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</a:t>
            </a:r>
            <a:r>
              <a:rPr lang="en-US" altLang="zh-CN" dirty="0" smtClean="0"/>
              <a:t>SFD:</a:t>
            </a:r>
            <a:endParaRPr lang="en-US" altLang="zh-CN" dirty="0"/>
          </a:p>
          <a:p>
            <a:pPr lvl="1" algn="just"/>
            <a:r>
              <a:rPr lang="en-US" altLang="zh-CN" dirty="0" smtClean="0"/>
              <a:t>In </a:t>
            </a:r>
            <a:r>
              <a:rPr lang="en-US" altLang="zh-CN" dirty="0"/>
              <a:t>EHT </a:t>
            </a:r>
            <a:r>
              <a:rPr lang="en-US" altLang="zh-CN" dirty="0" smtClean="0"/>
              <a:t>non-TB PPDU</a:t>
            </a:r>
            <a:r>
              <a:rPr lang="en-US" altLang="zh-CN" dirty="0"/>
              <a:t>, for OFDMA transmission, </a:t>
            </a:r>
            <a:r>
              <a:rPr lang="en-US" altLang="zh-CN" dirty="0" smtClean="0"/>
              <a:t>BW field in </a:t>
            </a:r>
            <a:r>
              <a:rPr lang="en-US" altLang="zh-CN" dirty="0"/>
              <a:t>U-SIG </a:t>
            </a:r>
            <a:r>
              <a:rPr lang="en-US" altLang="zh-CN" dirty="0" smtClean="0"/>
              <a:t>might </a:t>
            </a:r>
            <a:r>
              <a:rPr lang="en-US" altLang="zh-CN" dirty="0"/>
              <a:t>be different across different </a:t>
            </a:r>
            <a:r>
              <a:rPr lang="en-US" altLang="zh-CN" dirty="0" smtClean="0"/>
              <a:t>segments. </a:t>
            </a:r>
            <a:r>
              <a:rPr lang="en-US" altLang="zh-CN" dirty="0"/>
              <a:t>The </a:t>
            </a:r>
            <a:r>
              <a:rPr lang="en-US" altLang="zh-CN" dirty="0" smtClean="0"/>
              <a:t>BW field indicates </a:t>
            </a:r>
            <a:r>
              <a:rPr lang="en-US" altLang="zh-CN" dirty="0"/>
              <a:t>the channel bandwidth which covers the assigned RUs of the STAs parking in the corresponding segments of U-SIG</a:t>
            </a:r>
            <a:r>
              <a:rPr lang="en-US" altLang="zh-CN" dirty="0" smtClean="0"/>
              <a:t>.</a:t>
            </a:r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921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/>
              <a:t>In </a:t>
            </a:r>
            <a:r>
              <a:rPr lang="en-US" altLang="zh-CN" dirty="0"/>
              <a:t>EHT </a:t>
            </a:r>
            <a:r>
              <a:rPr lang="en-US" altLang="zh-CN" dirty="0" smtClean="0"/>
              <a:t>non-TB PPDU</a:t>
            </a:r>
            <a:r>
              <a:rPr lang="en-US" altLang="zh-CN" dirty="0"/>
              <a:t>, for </a:t>
            </a:r>
            <a:r>
              <a:rPr lang="en-US" altLang="zh-CN" dirty="0" smtClean="0"/>
              <a:t>non-OFDMA </a:t>
            </a:r>
            <a:r>
              <a:rPr lang="en-US" altLang="zh-CN" dirty="0"/>
              <a:t>transmission, </a:t>
            </a:r>
            <a:r>
              <a:rPr lang="en-US" altLang="zh-CN" dirty="0" smtClean="0"/>
              <a:t>BW field in </a:t>
            </a:r>
            <a:r>
              <a:rPr lang="en-US" altLang="zh-CN" dirty="0"/>
              <a:t>U-SIG shall be the same across different segments. The </a:t>
            </a:r>
            <a:r>
              <a:rPr lang="en-US" altLang="zh-CN" dirty="0" smtClean="0"/>
              <a:t>BW field indicates </a:t>
            </a:r>
            <a:r>
              <a:rPr lang="en-US" altLang="zh-CN" dirty="0"/>
              <a:t>the PPDU BW.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81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76781</TotalTime>
  <Words>1042</Words>
  <Application>Microsoft Office PowerPoint</Application>
  <PresentationFormat>全屏显示(4:3)</PresentationFormat>
  <Paragraphs>113</Paragraphs>
  <Slides>11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ＭＳ Ｐゴシック</vt:lpstr>
      <vt:lpstr>宋体</vt:lpstr>
      <vt:lpstr>Arial</vt:lpstr>
      <vt:lpstr>Times New Roman</vt:lpstr>
      <vt:lpstr>802-11-Submission</vt:lpstr>
      <vt:lpstr>Visio</vt:lpstr>
      <vt:lpstr>Bandwidth Indication for EHT PPDU</vt:lpstr>
      <vt:lpstr>Introduction and Recap</vt:lpstr>
      <vt:lpstr>BW Indication in U-SIG</vt:lpstr>
      <vt:lpstr>BW Indication in U-SIG</vt:lpstr>
      <vt:lpstr>Summary</vt:lpstr>
      <vt:lpstr>Straw Poll #1</vt:lpstr>
      <vt:lpstr>Straw Poll #2</vt:lpstr>
      <vt:lpstr>Straw Poll #3</vt:lpstr>
      <vt:lpstr>Straw Poll #4</vt:lpstr>
      <vt:lpstr>Straw Poll #5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1192</cp:revision>
  <cp:lastPrinted>1998-02-10T13:28:06Z</cp:lastPrinted>
  <dcterms:created xsi:type="dcterms:W3CDTF">2013-11-12T18:41:50Z</dcterms:created>
  <dcterms:modified xsi:type="dcterms:W3CDTF">2020-07-02T01:35:59Z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(3)Ot2cJELO09/Lpu7DXJvAn9LZ9LvZMzA/tMvmG3RBuEk3AezfRbUTpt2M0UBpGzV0K8CM8GI6
zjweo+IApgPQIzYMQ/3eV5NJaMM5yrSAhYQ7kQNSMbXDaikelEZzYMkejJwWASAfDdIpoF2c
kp7tQVwi8MU7ct9jfzPboxSL34LPX1/c3FxIdtZZFFtAZiY4miiQ14qY1fd/pjXGWO0vLvmV
p3HcnUkPC7Vcmhb7XG</vt:lpwstr>
  </property>
  <property fmtid="{D5CDD505-2E9C-101B-9397-08002B2CF9AE}" pid="4" name="_2015_ms_pID_7253431">
    <vt:lpwstr>jDKevoQHjMqAwTfa4UctlZfeE2WWaakkXiSlJzE/V0G6PmjaFukzjn
tIH4H7vMOZcSkunOjQ2pJrcsflrddx+wcPSNxwMecmbQF8IVej2pfdc9e07Z6o8Aj/ROkHD+
whQbKHq3Rlmjq8jn4Ij3lLixvmFNc7yndUM62ompWz7T+8u+EoBxKrg4IkEiJhysbdZ6n5Cy
X9zZsE162NgSMlmXvZjtDFBZWt5+wwCP3Zd+</vt:lpwstr>
  </property>
  <property fmtid="{D5CDD505-2E9C-101B-9397-08002B2CF9AE}" pid="5" name="_2015_ms_pID_7253432">
    <vt:lpwstr>TSPGXF2ZDObIkF0UOUC3kYw=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