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62" r:id="rId3"/>
    <p:sldId id="386" r:id="rId4"/>
    <p:sldId id="418" r:id="rId5"/>
    <p:sldId id="413" r:id="rId6"/>
    <p:sldId id="426" r:id="rId7"/>
    <p:sldId id="424" r:id="rId8"/>
    <p:sldId id="427" r:id="rId9"/>
    <p:sldId id="428" r:id="rId10"/>
    <p:sldId id="425" r:id="rId11"/>
    <p:sldId id="355" r:id="rId12"/>
    <p:sldId id="429" r:id="rId13"/>
    <p:sldId id="431" r:id="rId14"/>
    <p:sldId id="430" r:id="rId15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7CFE27C-C7EF-4B77-909E-9E1B3492B847}">
          <p14:sldIdLst>
            <p14:sldId id="269"/>
            <p14:sldId id="362"/>
            <p14:sldId id="386"/>
            <p14:sldId id="418"/>
            <p14:sldId id="413"/>
            <p14:sldId id="426"/>
            <p14:sldId id="424"/>
            <p14:sldId id="427"/>
            <p14:sldId id="428"/>
            <p14:sldId id="425"/>
            <p14:sldId id="355"/>
            <p14:sldId id="429"/>
            <p14:sldId id="431"/>
            <p14:sldId id="430"/>
          </p14:sldIdLst>
        </p14:section>
        <p14:section name="제목 없는 구역" id="{81A6F084-AEA2-4ED7-BBB2-F34F018F58A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  <p:cmAuthor id="3" name="김 용호" initials="김용" lastIdx="1" clrIdx="2">
    <p:extLst>
      <p:ext uri="{19B8F6BF-5375-455C-9EA6-DF929625EA0E}">
        <p15:presenceInfo xmlns:p15="http://schemas.microsoft.com/office/powerpoint/2012/main" userId="ca7f1c2ee546dc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28677-71A7-46A6-B27F-FA2FDFEF1748}" v="2" dt="2020-11-05T05:18:15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5" d="100"/>
          <a:sy n="85" d="100"/>
        </p:scale>
        <p:origin x="14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7BD5CC00-1C15-4146-B90A-8DA75CD1978B}"/>
    <pc:docChg chg="modSld">
      <pc:chgData name="김 용호" userId="ca7f1c2ee546dcc2" providerId="LiveId" clId="{7BD5CC00-1C15-4146-B90A-8DA75CD1978B}" dt="2020-11-05T10:42:57.771" v="221"/>
      <pc:docMkLst>
        <pc:docMk/>
      </pc:docMkLst>
      <pc:sldChg chg="modSp mod">
        <pc:chgData name="김 용호" userId="ca7f1c2ee546dcc2" providerId="LiveId" clId="{7BD5CC00-1C15-4146-B90A-8DA75CD1978B}" dt="2020-11-05T10:41:31.525" v="220" actId="114"/>
        <pc:sldMkLst>
          <pc:docMk/>
          <pc:sldMk cId="609565686" sldId="429"/>
        </pc:sldMkLst>
        <pc:spChg chg="mod">
          <ac:chgData name="김 용호" userId="ca7f1c2ee546dcc2" providerId="LiveId" clId="{7BD5CC00-1C15-4146-B90A-8DA75CD1978B}" dt="2020-11-05T10:41:31.525" v="220" actId="114"/>
          <ac:spMkLst>
            <pc:docMk/>
            <pc:sldMk cId="609565686" sldId="429"/>
            <ac:spMk id="3" creationId="{661D3833-6F49-4F7A-BE8C-639ACBB2632A}"/>
          </ac:spMkLst>
        </pc:spChg>
      </pc:sldChg>
      <pc:sldChg chg="modSp mod">
        <pc:chgData name="김 용호" userId="ca7f1c2ee546dcc2" providerId="LiveId" clId="{7BD5CC00-1C15-4146-B90A-8DA75CD1978B}" dt="2020-11-05T10:42:57.771" v="221"/>
        <pc:sldMkLst>
          <pc:docMk/>
          <pc:sldMk cId="1445414254" sldId="430"/>
        </pc:sldMkLst>
        <pc:spChg chg="mod">
          <ac:chgData name="김 용호" userId="ca7f1c2ee546dcc2" providerId="LiveId" clId="{7BD5CC00-1C15-4146-B90A-8DA75CD1978B}" dt="2020-11-05T10:42:57.771" v="221"/>
          <ac:spMkLst>
            <pc:docMk/>
            <pc:sldMk cId="1445414254" sldId="430"/>
            <ac:spMk id="3" creationId="{544B8FC5-BCE0-4715-9095-6C6FE226C9F0}"/>
          </ac:spMkLst>
        </pc:spChg>
      </pc:sldChg>
      <pc:sldChg chg="modSp mod">
        <pc:chgData name="김 용호" userId="ca7f1c2ee546dcc2" providerId="LiveId" clId="{7BD5CC00-1C15-4146-B90A-8DA75CD1978B}" dt="2020-11-05T10:41:22.296" v="218" actId="114"/>
        <pc:sldMkLst>
          <pc:docMk/>
          <pc:sldMk cId="2966748118" sldId="431"/>
        </pc:sldMkLst>
        <pc:spChg chg="mod">
          <ac:chgData name="김 용호" userId="ca7f1c2ee546dcc2" providerId="LiveId" clId="{7BD5CC00-1C15-4146-B90A-8DA75CD1978B}" dt="2020-11-05T10:41:22.296" v="218" actId="114"/>
          <ac:spMkLst>
            <pc:docMk/>
            <pc:sldMk cId="2966748118" sldId="431"/>
            <ac:spMk id="3" creationId="{544B8FC5-BCE0-4715-9095-6C6FE226C9F0}"/>
          </ac:spMkLst>
        </pc:spChg>
      </pc:sldChg>
    </pc:docChg>
  </pc:docChgLst>
  <pc:docChgLst>
    <pc:chgData name="김 용호" userId="ca7f1c2ee546dcc2" providerId="LiveId" clId="{B4E28677-71A7-46A6-B27F-FA2FDFEF1748}"/>
    <pc:docChg chg="undo custSel addSld modSld modMainMaster modSection">
      <pc:chgData name="김 용호" userId="ca7f1c2ee546dcc2" providerId="LiveId" clId="{B4E28677-71A7-46A6-B27F-FA2FDFEF1748}" dt="2020-11-05T05:18:58.202" v="732" actId="6549"/>
      <pc:docMkLst>
        <pc:docMk/>
      </pc:docMkLst>
      <pc:sldChg chg="modSp mod">
        <pc:chgData name="김 용호" userId="ca7f1c2ee546dcc2" providerId="LiveId" clId="{B4E28677-71A7-46A6-B27F-FA2FDFEF1748}" dt="2020-11-05T05:18:32.402" v="727" actId="113"/>
        <pc:sldMkLst>
          <pc:docMk/>
          <pc:sldMk cId="609565686" sldId="429"/>
        </pc:sldMkLst>
        <pc:spChg chg="mod">
          <ac:chgData name="김 용호" userId="ca7f1c2ee546dcc2" providerId="LiveId" clId="{B4E28677-71A7-46A6-B27F-FA2FDFEF1748}" dt="2020-11-05T05:18:32.402" v="727" actId="113"/>
          <ac:spMkLst>
            <pc:docMk/>
            <pc:sldMk cId="609565686" sldId="429"/>
            <ac:spMk id="3" creationId="{661D3833-6F49-4F7A-BE8C-639ACBB2632A}"/>
          </ac:spMkLst>
        </pc:spChg>
      </pc:sldChg>
      <pc:sldChg chg="modSp new mod">
        <pc:chgData name="김 용호" userId="ca7f1c2ee546dcc2" providerId="LiveId" clId="{B4E28677-71A7-46A6-B27F-FA2FDFEF1748}" dt="2020-11-05T05:18:58.202" v="732" actId="6549"/>
        <pc:sldMkLst>
          <pc:docMk/>
          <pc:sldMk cId="1445414254" sldId="430"/>
        </pc:sldMkLst>
        <pc:spChg chg="mod">
          <ac:chgData name="김 용호" userId="ca7f1c2ee546dcc2" providerId="LiveId" clId="{B4E28677-71A7-46A6-B27F-FA2FDFEF1748}" dt="2020-11-05T04:57:34.590" v="5" actId="20577"/>
          <ac:spMkLst>
            <pc:docMk/>
            <pc:sldMk cId="1445414254" sldId="430"/>
            <ac:spMk id="2" creationId="{5E3977E1-1C8B-47EA-873A-3665739FEC74}"/>
          </ac:spMkLst>
        </pc:spChg>
        <pc:spChg chg="mod">
          <ac:chgData name="김 용호" userId="ca7f1c2ee546dcc2" providerId="LiveId" clId="{B4E28677-71A7-46A6-B27F-FA2FDFEF1748}" dt="2020-11-05T05:18:58.202" v="732" actId="6549"/>
          <ac:spMkLst>
            <pc:docMk/>
            <pc:sldMk cId="1445414254" sldId="430"/>
            <ac:spMk id="3" creationId="{544B8FC5-BCE0-4715-9095-6C6FE226C9F0}"/>
          </ac:spMkLst>
        </pc:spChg>
      </pc:sldChg>
      <pc:sldChg chg="modSp add mod">
        <pc:chgData name="김 용호" userId="ca7f1c2ee546dcc2" providerId="LiveId" clId="{B4E28677-71A7-46A6-B27F-FA2FDFEF1748}" dt="2020-11-05T05:18:54.116" v="731" actId="114"/>
        <pc:sldMkLst>
          <pc:docMk/>
          <pc:sldMk cId="2966748118" sldId="431"/>
        </pc:sldMkLst>
        <pc:spChg chg="mod">
          <ac:chgData name="김 용호" userId="ca7f1c2ee546dcc2" providerId="LiveId" clId="{B4E28677-71A7-46A6-B27F-FA2FDFEF1748}" dt="2020-11-05T05:18:54.116" v="731" actId="114"/>
          <ac:spMkLst>
            <pc:docMk/>
            <pc:sldMk cId="2966748118" sldId="431"/>
            <ac:spMk id="3" creationId="{544B8FC5-BCE0-4715-9095-6C6FE226C9F0}"/>
          </ac:spMkLst>
        </pc:spChg>
      </pc:sldChg>
      <pc:sldMasterChg chg="modSp mod">
        <pc:chgData name="김 용호" userId="ca7f1c2ee546dcc2" providerId="LiveId" clId="{B4E28677-71A7-46A6-B27F-FA2FDFEF1748}" dt="2020-11-05T04:57:13.548" v="1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B4E28677-71A7-46A6-B27F-FA2FDFEF1748}" dt="2020-11-05T04:57:13.548" v="1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664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Ronny Yongho Kim,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0968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r2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Multi-link RTS-CTS operations with non-STR non-AP MLD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2020-06-</a:t>
            </a:r>
            <a:r>
              <a:rPr lang="en-US" sz="2000" b="0" kern="0" dirty="0">
                <a:latin typeface="Times New Roman"/>
                <a:ea typeface="MS Gothic"/>
              </a:rPr>
              <a:t>29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46682"/>
              </p:ext>
            </p:extLst>
          </p:nvPr>
        </p:nvGraphicFramePr>
        <p:xfrm>
          <a:off x="708025" y="3008313"/>
          <a:ext cx="7659688" cy="253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70035" imgH="2727075" progId="Word.Document.8">
                  <p:embed/>
                </p:oleObj>
              </mc:Choice>
              <mc:Fallback>
                <p:oleObj name="Document" r:id="rId4" imgW="8270035" imgH="2727075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08313"/>
                        <a:ext cx="7659688" cy="2536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830CAA28-9396-4866-8ADB-76549B393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dirty="0"/>
              <a:t>RTS-CTS mechanism for Non-STR MLD was discussed.</a:t>
            </a:r>
          </a:p>
          <a:p>
            <a:r>
              <a:rPr lang="en-US" altLang="ko-KR" dirty="0"/>
              <a:t>In case of Non-STR MLD, when a channel access on one link of a non-STR link pair is successful, there are several cases for RTS-CTS ML transmission on the other link. </a:t>
            </a:r>
          </a:p>
          <a:p>
            <a:pPr lvl="1"/>
            <a:r>
              <a:rPr lang="en-US" altLang="ko-KR" dirty="0"/>
              <a:t>Case1: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CTS TX start time </a:t>
            </a:r>
          </a:p>
          <a:p>
            <a:pPr lvl="1"/>
            <a:r>
              <a:rPr lang="en-US" altLang="ko-KR" dirty="0"/>
              <a:t>Case2: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PPDU TX start time </a:t>
            </a:r>
          </a:p>
          <a:p>
            <a:pPr lvl="1"/>
            <a:r>
              <a:rPr lang="en-US" altLang="ko-KR" dirty="0"/>
              <a:t>Case3: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&gt; First link’s PPDU TX start time </a:t>
            </a:r>
          </a:p>
          <a:p>
            <a:r>
              <a:rPr lang="en-US" altLang="ko-KR" dirty="0"/>
              <a:t>For all cases considered in this presentation, in case of transmitting PPDUs to non-STR non-AP MLD, it is recommended not to transmit RTS frame on the second link when using a semi-synchronized ML transmission.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5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11-19/1262r6 Specification Framework for </a:t>
            </a:r>
            <a:r>
              <a:rPr lang="en-US" altLang="ko-KR" sz="2000" dirty="0" err="1"/>
              <a:t>TGbe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Discussion,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(Samsung)</a:t>
            </a:r>
          </a:p>
          <a:p>
            <a:pPr marL="0" indent="0">
              <a:buNone/>
            </a:pPr>
            <a:r>
              <a:rPr lang="en-US" altLang="ko-KR" sz="2000" dirty="0"/>
              <a:t>[3] 11-19/1546 Legacy Performance Impact on Multi-link Operation, Yongho </a:t>
            </a:r>
            <a:r>
              <a:rPr lang="en-US" altLang="ko-KR" sz="2000" dirty="0" err="1"/>
              <a:t>Seok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MediaTek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11-19/1916 MLO-</a:t>
            </a:r>
            <a:r>
              <a:rPr lang="en-US" altLang="ko-KR" sz="2000" dirty="0" err="1"/>
              <a:t>Asynch</a:t>
            </a:r>
            <a:r>
              <a:rPr lang="en-US" altLang="ko-KR" sz="2000" dirty="0"/>
              <a:t>-</a:t>
            </a:r>
            <a:r>
              <a:rPr lang="en-US" altLang="ko-KR" sz="2000" dirty="0" err="1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[5] 11-19/1917 Considerations for multi-link channel access without simultaneous TX/RX 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363EA9-05F6-4D32-9FEF-D14CD665E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Straw Poll #1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1D3833-6F49-4F7A-BE8C-639ACBB26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 to add the following to R1 of 11be SFD: 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altLang="ko-K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altLang="ko-KR" dirty="0"/>
              <a:t>For non-STR non-AP MLD, when an RTS/CTS mechanism is used on one link, the</a:t>
            </a:r>
            <a:r>
              <a:rPr lang="ko-KR" altLang="en-US" dirty="0"/>
              <a:t> </a:t>
            </a:r>
            <a:r>
              <a:rPr lang="en-US" altLang="ko-KR" dirty="0"/>
              <a:t>PPDU</a:t>
            </a:r>
            <a:r>
              <a:rPr lang="ko-KR" altLang="en-US" dirty="0"/>
              <a:t> </a:t>
            </a:r>
            <a:r>
              <a:rPr lang="en-US" altLang="ko-KR" dirty="0"/>
              <a:t>on the other link shall</a:t>
            </a:r>
            <a:r>
              <a:rPr lang="ko-KR" altLang="en-US" dirty="0"/>
              <a:t> </a:t>
            </a:r>
            <a:r>
              <a:rPr lang="en-US" altLang="ko-KR" dirty="0"/>
              <a:t>be</a:t>
            </a:r>
            <a:r>
              <a:rPr lang="ko-KR" altLang="en-US" dirty="0"/>
              <a:t> </a:t>
            </a:r>
            <a:r>
              <a:rPr lang="en-US" altLang="ko-KR" dirty="0"/>
              <a:t>transmitted</a:t>
            </a:r>
            <a:r>
              <a:rPr lang="ko-KR" altLang="en-US" dirty="0"/>
              <a:t> </a:t>
            </a:r>
            <a:r>
              <a:rPr lang="en-US" altLang="ko-KR" dirty="0"/>
              <a:t>without</a:t>
            </a:r>
            <a:r>
              <a:rPr lang="ko-KR" altLang="en-US" dirty="0"/>
              <a:t> </a:t>
            </a:r>
            <a:r>
              <a:rPr lang="en-US" altLang="ko-KR" dirty="0"/>
              <a:t>sending an RTS frame.</a:t>
            </a:r>
          </a:p>
        </p:txBody>
      </p:sp>
    </p:spTree>
    <p:extLst>
      <p:ext uri="{BB962C8B-B14F-4D97-AF65-F5344CB8AC3E}">
        <p14:creationId xmlns:p14="http://schemas.microsoft.com/office/powerpoint/2010/main" val="609565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3977E1-1C8B-47EA-873A-3665739FE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Straw Poll #2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4B8FC5-BCE0-4715-9095-6C6FE226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 to add the following to R1 of 11be SFD: 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altLang="ko-KR" dirty="0"/>
              <a:t>For non-STR non-AP MLD, when an RTS/CTS mechanism is used on one link, when the PPDU transmission should be protected on the other link, a CTS-to-Self frame should be transmitted before the PPDU transmission and/or the PPDU should use non-HT PPDU format.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6748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3977E1-1C8B-47EA-873A-3665739FE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Straw Poll #3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4B8FC5-BCE0-4715-9095-6C6FE226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 to add the following to R1 of 11be SFD: 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altLang="ko-KR" dirty="0"/>
              <a:t>For non-STR non-AP MLD, when an RTS/</a:t>
            </a:r>
            <a:r>
              <a:rPr lang="en-US" altLang="ko-KR"/>
              <a:t>CTS mechanism </a:t>
            </a:r>
            <a:r>
              <a:rPr lang="en-US" altLang="ko-KR" dirty="0"/>
              <a:t>is used on one link, the PPDU transmission on the other link shall be synchronized with or started after the PPDU transmission on one link.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541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The multi-link operation includes the operation of non-STR multi-link operation[1].</a:t>
            </a:r>
          </a:p>
          <a:p>
            <a:r>
              <a:rPr lang="en-US" altLang="ko-KR" dirty="0"/>
              <a:t>Several presentations considered RTS-CTS mechanism of multi-link with non-STR non-AP MLD [2], [3].</a:t>
            </a:r>
          </a:p>
          <a:p>
            <a:r>
              <a:rPr lang="en-US" altLang="ko-KR" dirty="0"/>
              <a:t>This presentation continues to discuss the issue.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Previous submissions proposed the PPDU end-time alignment operation when multi-link operation is performed with non-STR non-AP MLD [2], [3]. 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37" y="3645024"/>
            <a:ext cx="8057760" cy="213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RTS-CTS transmission issue in non-STR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95712"/>
            <a:ext cx="8229600" cy="4525963"/>
          </a:xfrm>
        </p:spPr>
        <p:txBody>
          <a:bodyPr/>
          <a:lstStyle/>
          <a:p>
            <a:r>
              <a:rPr lang="en-US" altLang="ko-KR" dirty="0"/>
              <a:t>RTS-CTS mechanism on the second link may not be allowed in non-STR multi-link operations.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There is no</a:t>
            </a:r>
            <a:r>
              <a:rPr lang="ko-KR" altLang="en-US" dirty="0"/>
              <a:t> </a:t>
            </a:r>
            <a:r>
              <a:rPr lang="en-US" altLang="ko-KR" dirty="0"/>
              <a:t>clear rule for RTS frame transmission on non-STR multi-link </a:t>
            </a:r>
            <a:r>
              <a:rPr lang="en-US" altLang="ko-KR" dirty="0">
                <a:sym typeface="Wingdings" panose="05000000000000000000" pitchFamily="2" charset="2"/>
              </a:rPr>
              <a:t> performance degradation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3FCEF9F-51D7-4F24-9267-9D90A5E2D574}"/>
              </a:ext>
            </a:extLst>
          </p:cNvPr>
          <p:cNvSpPr/>
          <p:nvPr/>
        </p:nvSpPr>
        <p:spPr>
          <a:xfrm>
            <a:off x="693912" y="4653136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</a:rPr>
              <a:t>[SFD] When a STA in a non-STR MLD receives an RTS addressed to itself, if the NAV of the STA indicates idle but another STA in the same MLD is either a TXOP holder or a TXOP responder, the </a:t>
            </a:r>
            <a:r>
              <a:rPr lang="en-US" altLang="ko-KR" dirty="0">
                <a:solidFill>
                  <a:srgbClr val="FF0000"/>
                </a:solidFill>
                <a:latin typeface="Times New Roman" panose="02020603050405020304" pitchFamily="18" charset="0"/>
              </a:rPr>
              <a:t>STA may not respond with a CTS frame</a:t>
            </a:r>
            <a:r>
              <a:rPr lang="en-US" altLang="ko-KR" dirty="0">
                <a:latin typeface="Times New Roman" panose="02020603050405020304" pitchFamily="18" charset="0"/>
              </a:rPr>
              <a:t>. 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45C95C3-CF98-45FC-9FD4-2F59426DB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12" y="2554361"/>
            <a:ext cx="7917180" cy="226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Synchronized ML RTS-CTS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US" altLang="ko-KR" dirty="0"/>
              <a:t>Whenever</a:t>
            </a:r>
            <a:r>
              <a:rPr lang="ko-KR" altLang="en-US" dirty="0"/>
              <a:t> </a:t>
            </a:r>
            <a:r>
              <a:rPr lang="en-US" altLang="ko-KR" dirty="0"/>
              <a:t>possible,</a:t>
            </a:r>
            <a:r>
              <a:rPr lang="ko-KR" altLang="en-US" dirty="0"/>
              <a:t> </a:t>
            </a:r>
            <a:r>
              <a:rPr lang="en-US" altLang="ko-KR" dirty="0"/>
              <a:t>synchronized RTS transmission is a simple solution for non-STR AP MLD. </a:t>
            </a:r>
          </a:p>
          <a:p>
            <a:pPr lvl="1"/>
            <a:r>
              <a:rPr lang="en-US" altLang="ko-KR" dirty="0"/>
              <a:t>There are proposals for a synchronized ML transmission.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However, if channel access procedure on the other(second) link is taking too much time after a successful channel access on one link, it would be beneficial to consider semi-synchronized ML transmission.  </a:t>
            </a:r>
          </a:p>
          <a:p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7CC4B08-4549-4FB6-8DB6-8DAE20CBE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96952"/>
            <a:ext cx="8602980" cy="169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25963"/>
          </a:xfrm>
        </p:spPr>
        <p:txBody>
          <a:bodyPr/>
          <a:lstStyle/>
          <a:p>
            <a:r>
              <a:rPr lang="en-US" altLang="ko-KR" dirty="0"/>
              <a:t>There are several cases for a semi-synchronized ML RTS-CTS procedure </a:t>
            </a:r>
          </a:p>
          <a:p>
            <a:pPr lvl="1"/>
            <a:r>
              <a:rPr lang="en-US" altLang="ko-KR" dirty="0"/>
              <a:t>Case1: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CTS TX start time </a:t>
            </a:r>
          </a:p>
          <a:p>
            <a:pPr lvl="1"/>
            <a:r>
              <a:rPr lang="en-US" altLang="ko-KR" dirty="0"/>
              <a:t>Case2: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PPDU TX start time </a:t>
            </a:r>
          </a:p>
          <a:p>
            <a:pPr lvl="1"/>
            <a:r>
              <a:rPr lang="en-US" altLang="ko-KR" dirty="0"/>
              <a:t>Case3: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&gt; First link’s PPDU TX start time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2A76FD6-2661-4FAC-B5E5-742C03C67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717032"/>
            <a:ext cx="7141800" cy="274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3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/>
              <a:t>Case1: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CTS TX start time</a:t>
            </a:r>
          </a:p>
          <a:p>
            <a:pPr lvl="1"/>
            <a:r>
              <a:rPr lang="en-US" altLang="ko-KR" b="1" i="1" dirty="0"/>
              <a:t>Do not transmit RTS </a:t>
            </a:r>
            <a:r>
              <a:rPr lang="en-US" altLang="ko-KR" dirty="0"/>
              <a:t>on the second link (link 2).</a:t>
            </a:r>
          </a:p>
          <a:p>
            <a:pPr lvl="1"/>
            <a:r>
              <a:rPr lang="en-US" altLang="ko-KR" dirty="0"/>
              <a:t>During STA1’s CTS transmission, AP2 can transmit CTS-to-Self for NAV setting. </a:t>
            </a:r>
          </a:p>
          <a:p>
            <a:pPr lvl="1"/>
            <a:r>
              <a:rPr lang="en-US" altLang="ko-KR" dirty="0"/>
              <a:t>Alternatively, AP2 can transmit a PPDU on the second link using a synchronized ML transmission.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A32E19E-1DD4-497D-9DC1-F9F2D8784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4209231"/>
            <a:ext cx="856488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2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0108"/>
            <a:ext cx="8229600" cy="4525963"/>
          </a:xfrm>
        </p:spPr>
        <p:txBody>
          <a:bodyPr/>
          <a:lstStyle/>
          <a:p>
            <a:r>
              <a:rPr lang="en-US" altLang="ko-KR" dirty="0"/>
              <a:t>Case2: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PPDU TX start time</a:t>
            </a:r>
          </a:p>
          <a:p>
            <a:pPr lvl="1"/>
            <a:r>
              <a:rPr lang="en-US" altLang="ko-KR" b="1" i="1" dirty="0"/>
              <a:t>Do not transmit RTS </a:t>
            </a:r>
            <a:r>
              <a:rPr lang="en-US" altLang="ko-KR" dirty="0"/>
              <a:t>on the second link (link 2).</a:t>
            </a:r>
          </a:p>
          <a:p>
            <a:pPr lvl="1"/>
            <a:r>
              <a:rPr lang="en-US" altLang="ko-KR" dirty="0"/>
              <a:t>AP2 can transmit a PPDU on the second link using a synchronized ML transmission. </a:t>
            </a:r>
          </a:p>
          <a:p>
            <a:pPr lvl="1"/>
            <a:r>
              <a:rPr lang="en-US" altLang="ko-KR" dirty="0"/>
              <a:t>AP2 should transmit non-HT PPDU for better protection because the second link is not protected by RTS-CTS.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A640D9F-1BA8-4B6A-9136-D38A88996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4258776"/>
            <a:ext cx="856488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4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525963"/>
          </a:xfrm>
        </p:spPr>
        <p:txBody>
          <a:bodyPr/>
          <a:lstStyle/>
          <a:p>
            <a:r>
              <a:rPr lang="en-US" altLang="ko-KR" dirty="0"/>
              <a:t>Case3: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&gt; First link’s PPDU TX start time </a:t>
            </a:r>
          </a:p>
          <a:p>
            <a:pPr lvl="1"/>
            <a:r>
              <a:rPr lang="en-US" altLang="ko-KR" b="1" i="1" dirty="0"/>
              <a:t>Do not transmit RTS </a:t>
            </a:r>
            <a:r>
              <a:rPr lang="en-US" altLang="ko-KR" dirty="0"/>
              <a:t>on the second link (link 2).</a:t>
            </a:r>
          </a:p>
          <a:p>
            <a:pPr lvl="1"/>
            <a:r>
              <a:rPr lang="en-US" altLang="ko-KR" dirty="0"/>
              <a:t>AP2 transmits a PPDU after the transmission start time of PPDU on link 1. (Semi-synchronized ML transmission)</a:t>
            </a:r>
          </a:p>
          <a:p>
            <a:pPr lvl="1"/>
            <a:r>
              <a:rPr lang="en-US" altLang="ko-KR" dirty="0"/>
              <a:t>AP2 should transmit non-HT PPDU for better protection because the second link is not protected by RTS-CTS. 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A159B82-F7D8-401F-A7B1-E1026FF77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" y="4653136"/>
            <a:ext cx="886206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2541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60963</TotalTime>
  <Words>884</Words>
  <Application>Microsoft Office PowerPoint</Application>
  <PresentationFormat>화면 슬라이드 쇼(4:3)</PresentationFormat>
  <Paragraphs>77</Paragraphs>
  <Slides>14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RTS-CTS transmission issue in non-STR operation</vt:lpstr>
      <vt:lpstr>Synchronized ML RTS-CTS procedure</vt:lpstr>
      <vt:lpstr>Semi-synchronized ML RTS-CTS procedure for non-STR multi-link operation</vt:lpstr>
      <vt:lpstr>Semi-synchronized ML RTS-CTS procedure for non-STR multi-link operation</vt:lpstr>
      <vt:lpstr>Semi-synchronized ML RTS-CTS procedure for non-STR multi-link operation</vt:lpstr>
      <vt:lpstr>Semi-synchronized ML RTS-CTS procedure for non-STR multi-link operation</vt:lpstr>
      <vt:lpstr>Conclusion </vt:lpstr>
      <vt:lpstr>Reference </vt:lpstr>
      <vt:lpstr>Straw Poll #1​</vt:lpstr>
      <vt:lpstr>Straw Poll #2​</vt:lpstr>
      <vt:lpstr>Straw Poll #3​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김용호</cp:lastModifiedBy>
  <cp:revision>1137</cp:revision>
  <cp:lastPrinted>2020-06-28T02:13:36Z</cp:lastPrinted>
  <dcterms:created xsi:type="dcterms:W3CDTF">2015-04-24T00:57:35Z</dcterms:created>
  <dcterms:modified xsi:type="dcterms:W3CDTF">2020-11-05T10:42:59Z</dcterms:modified>
</cp:coreProperties>
</file>