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69" r:id="rId2"/>
    <p:sldId id="362" r:id="rId3"/>
    <p:sldId id="386" r:id="rId4"/>
    <p:sldId id="418" r:id="rId5"/>
    <p:sldId id="413" r:id="rId6"/>
    <p:sldId id="424" r:id="rId7"/>
    <p:sldId id="421" r:id="rId8"/>
    <p:sldId id="425" r:id="rId9"/>
    <p:sldId id="355" r:id="rId10"/>
  </p:sldIdLst>
  <p:sldSz cx="9144000" cy="6858000" type="screen4x3"/>
  <p:notesSz cx="9928225" cy="67976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582" userDrawn="1">
          <p15:clr>
            <a:srgbClr val="A4A3A4"/>
          </p15:clr>
        </p15:guide>
        <p15:guide id="2" pos="452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용수 곽" initials="용곽" lastIdx="2" clrIdx="0">
    <p:extLst>
      <p:ext uri="{19B8F6BF-5375-455C-9EA6-DF929625EA0E}">
        <p15:presenceInfo xmlns:p15="http://schemas.microsoft.com/office/powerpoint/2012/main" userId="d03944a2d3c0ed7e" providerId="Windows Live"/>
      </p:ext>
    </p:extLst>
  </p:cmAuthor>
  <p:cmAuthor id="2" name="홍 한슬" initials="홍한" lastIdx="1" clrIdx="1">
    <p:extLst>
      <p:ext uri="{19B8F6BF-5375-455C-9EA6-DF929625EA0E}">
        <p15:presenceInfo xmlns:p15="http://schemas.microsoft.com/office/powerpoint/2012/main" userId="4b0f4d17bb7e5f71" providerId="Windows Live"/>
      </p:ext>
    </p:extLst>
  </p:cmAuthor>
  <p:cmAuthor id="3" name="김 용호" initials="김용" lastIdx="1" clrIdx="2">
    <p:extLst>
      <p:ext uri="{19B8F6BF-5375-455C-9EA6-DF929625EA0E}">
        <p15:presenceInfo xmlns:p15="http://schemas.microsoft.com/office/powerpoint/2012/main" userId="ca7f1c2ee546dcc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5099" autoAdjust="0"/>
  </p:normalViewPr>
  <p:slideViewPr>
    <p:cSldViewPr>
      <p:cViewPr varScale="1">
        <p:scale>
          <a:sx n="116" d="100"/>
          <a:sy n="116" d="100"/>
        </p:scale>
        <p:origin x="150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30" d="100"/>
          <a:sy n="130" d="100"/>
        </p:scale>
        <p:origin x="96" y="102"/>
      </p:cViewPr>
      <p:guideLst>
        <p:guide orient="horz" pos="2582"/>
        <p:guide pos="452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한슬 홍" userId="4b0f4d17bb7e5f71" providerId="Windows Live" clId="Web-{4495D371-0D4F-49B5-9EB0-2E4157B7A268}"/>
    <pc:docChg chg="modSld">
      <pc:chgData name="한슬 홍" userId="4b0f4d17bb7e5f71" providerId="Windows Live" clId="Web-{4495D371-0D4F-49B5-9EB0-2E4157B7A268}" dt="2019-07-16T03:49:30.105" v="2"/>
      <pc:docMkLst>
        <pc:docMk/>
      </pc:docMkLst>
      <pc:sldChg chg="modNotes">
        <pc:chgData name="한슬 홍" userId="4b0f4d17bb7e5f71" providerId="Windows Live" clId="Web-{4495D371-0D4F-49B5-9EB0-2E4157B7A268}" dt="2019-07-16T03:49:30.105" v="2"/>
        <pc:sldMkLst>
          <pc:docMk/>
          <pc:sldMk cId="2625637699" sldId="386"/>
        </pc:sldMkLst>
      </pc:sldChg>
    </pc:docChg>
  </pc:docChgLst>
  <pc:docChgLst>
    <pc:chgData name="한슬 홍" userId="4b0f4d17bb7e5f71" providerId="Windows Live" clId="Web-{CE798DDA-ABFF-45FF-A42B-0BB78072C83A}"/>
    <pc:docChg chg="modSld">
      <pc:chgData name="한슬 홍" userId="4b0f4d17bb7e5f71" providerId="Windows Live" clId="Web-{CE798DDA-ABFF-45FF-A42B-0BB78072C83A}" dt="2019-07-16T03:38:54.275" v="564"/>
      <pc:docMkLst>
        <pc:docMk/>
      </pc:docMkLst>
      <pc:sldChg chg="modSp modNotes">
        <pc:chgData name="한슬 홍" userId="4b0f4d17bb7e5f71" providerId="Windows Live" clId="Web-{CE798DDA-ABFF-45FF-A42B-0BB78072C83A}" dt="2019-07-16T03:36:08.631" v="469"/>
        <pc:sldMkLst>
          <pc:docMk/>
          <pc:sldMk cId="792840281" sldId="362"/>
        </pc:sldMkLst>
        <pc:spChg chg="mod">
          <ac:chgData name="한슬 홍" userId="4b0f4d17bb7e5f71" providerId="Windows Live" clId="Web-{CE798DDA-ABFF-45FF-A42B-0BB78072C83A}" dt="2019-07-16T03:35:48.053" v="461" actId="1076"/>
          <ac:spMkLst>
            <pc:docMk/>
            <pc:sldMk cId="792840281" sldId="362"/>
            <ac:spMk id="3" creationId="{00000000-0000-0000-0000-000000000000}"/>
          </ac:spMkLst>
        </pc:spChg>
      </pc:sldChg>
      <pc:sldChg chg="modNotes">
        <pc:chgData name="한슬 홍" userId="4b0f4d17bb7e5f71" providerId="Windows Live" clId="Web-{CE798DDA-ABFF-45FF-A42B-0BB78072C83A}" dt="2019-07-16T03:38:54.275" v="564"/>
        <pc:sldMkLst>
          <pc:docMk/>
          <pc:sldMk cId="2625637699" sldId="386"/>
        </pc:sldMkLst>
      </pc:sldChg>
    </pc:docChg>
  </pc:docChgLst>
  <pc:docChgLst>
    <pc:chgData name="김 용호" userId="ca7f1c2ee546dcc2" providerId="LiveId" clId="{2B6C7222-2C85-43E6-A54F-A32BD68823AB}"/>
    <pc:docChg chg="undo custSel addSld delSld modSld modMainMaster modSection modNotesMaster modHandout">
      <pc:chgData name="김 용호" userId="ca7f1c2ee546dcc2" providerId="LiveId" clId="{2B6C7222-2C85-43E6-A54F-A32BD68823AB}" dt="2020-06-28T02:34:34.290" v="788" actId="20577"/>
      <pc:docMkLst>
        <pc:docMk/>
      </pc:docMkLst>
      <pc:sldChg chg="modSp mod">
        <pc:chgData name="김 용호" userId="ca7f1c2ee546dcc2" providerId="LiveId" clId="{2B6C7222-2C85-43E6-A54F-A32BD68823AB}" dt="2020-06-28T02:34:11.828" v="787"/>
        <pc:sldMkLst>
          <pc:docMk/>
          <pc:sldMk cId="2501565848" sldId="269"/>
        </pc:sldMkLst>
        <pc:spChg chg="mod">
          <ac:chgData name="김 용호" userId="ca7f1c2ee546dcc2" providerId="LiveId" clId="{2B6C7222-2C85-43E6-A54F-A32BD68823AB}" dt="2020-06-28T02:07:22.775" v="3" actId="20577"/>
          <ac:spMkLst>
            <pc:docMk/>
            <pc:sldMk cId="2501565848" sldId="269"/>
            <ac:spMk id="5" creationId="{00000000-0000-0000-0000-000000000000}"/>
          </ac:spMkLst>
        </pc:spChg>
        <pc:graphicFrameChg chg="mod">
          <ac:chgData name="김 용호" userId="ca7f1c2ee546dcc2" providerId="LiveId" clId="{2B6C7222-2C85-43E6-A54F-A32BD68823AB}" dt="2020-06-28T02:34:11.828" v="787"/>
          <ac:graphicFrameMkLst>
            <pc:docMk/>
            <pc:sldMk cId="2501565848" sldId="269"/>
            <ac:graphicFrameMk id="6" creationId="{00000000-0000-0000-0000-000000000000}"/>
          </ac:graphicFrameMkLst>
        </pc:graphicFrameChg>
      </pc:sldChg>
      <pc:sldChg chg="modSp mod">
        <pc:chgData name="김 용호" userId="ca7f1c2ee546dcc2" providerId="LiveId" clId="{2B6C7222-2C85-43E6-A54F-A32BD68823AB}" dt="2020-06-28T02:34:34.290" v="788" actId="20577"/>
        <pc:sldMkLst>
          <pc:docMk/>
          <pc:sldMk cId="2202316223" sldId="355"/>
        </pc:sldMkLst>
        <pc:spChg chg="mod">
          <ac:chgData name="김 용호" userId="ca7f1c2ee546dcc2" providerId="LiveId" clId="{2B6C7222-2C85-43E6-A54F-A32BD68823AB}" dt="2020-06-28T02:34:34.290" v="788" actId="20577"/>
          <ac:spMkLst>
            <pc:docMk/>
            <pc:sldMk cId="2202316223" sldId="355"/>
            <ac:spMk id="3" creationId="{00000000-0000-0000-0000-000000000000}"/>
          </ac:spMkLst>
        </pc:spChg>
      </pc:sldChg>
      <pc:sldChg chg="modSp mod">
        <pc:chgData name="김 용호" userId="ca7f1c2ee546dcc2" providerId="LiveId" clId="{2B6C7222-2C85-43E6-A54F-A32BD68823AB}" dt="2020-06-28T02:08:16.315" v="14" actId="20577"/>
        <pc:sldMkLst>
          <pc:docMk/>
          <pc:sldMk cId="792840281" sldId="362"/>
        </pc:sldMkLst>
        <pc:spChg chg="mod">
          <ac:chgData name="김 용호" userId="ca7f1c2ee546dcc2" providerId="LiveId" clId="{2B6C7222-2C85-43E6-A54F-A32BD68823AB}" dt="2020-06-28T02:08:16.315" v="14" actId="20577"/>
          <ac:spMkLst>
            <pc:docMk/>
            <pc:sldMk cId="792840281" sldId="362"/>
            <ac:spMk id="3" creationId="{00000000-0000-0000-0000-000000000000}"/>
          </ac:spMkLst>
        </pc:spChg>
      </pc:sldChg>
      <pc:sldChg chg="modSp mod">
        <pc:chgData name="김 용호" userId="ca7f1c2ee546dcc2" providerId="LiveId" clId="{2B6C7222-2C85-43E6-A54F-A32BD68823AB}" dt="2020-06-28T02:08:40.068" v="20" actId="20577"/>
        <pc:sldMkLst>
          <pc:docMk/>
          <pc:sldMk cId="2625637699" sldId="386"/>
        </pc:sldMkLst>
        <pc:spChg chg="mod">
          <ac:chgData name="김 용호" userId="ca7f1c2ee546dcc2" providerId="LiveId" clId="{2B6C7222-2C85-43E6-A54F-A32BD68823AB}" dt="2020-06-28T02:08:40.068" v="20" actId="20577"/>
          <ac:spMkLst>
            <pc:docMk/>
            <pc:sldMk cId="2625637699" sldId="386"/>
            <ac:spMk id="3" creationId="{00000000-0000-0000-0000-000000000000}"/>
          </ac:spMkLst>
        </pc:spChg>
      </pc:sldChg>
      <pc:sldChg chg="modSp mod">
        <pc:chgData name="김 용호" userId="ca7f1c2ee546dcc2" providerId="LiveId" clId="{2B6C7222-2C85-43E6-A54F-A32BD68823AB}" dt="2020-06-28T02:31:07.427" v="718" actId="20577"/>
        <pc:sldMkLst>
          <pc:docMk/>
          <pc:sldMk cId="323931750" sldId="413"/>
        </pc:sldMkLst>
        <pc:spChg chg="mod">
          <ac:chgData name="김 용호" userId="ca7f1c2ee546dcc2" providerId="LiveId" clId="{2B6C7222-2C85-43E6-A54F-A32BD68823AB}" dt="2020-06-28T02:31:07.427" v="718" actId="20577"/>
          <ac:spMkLst>
            <pc:docMk/>
            <pc:sldMk cId="323931750" sldId="413"/>
            <ac:spMk id="3" creationId="{00000000-0000-0000-0000-000000000000}"/>
          </ac:spMkLst>
        </pc:spChg>
      </pc:sldChg>
      <pc:sldChg chg="addCm delCm modCm">
        <pc:chgData name="김 용호" userId="ca7f1c2ee546dcc2" providerId="LiveId" clId="{2B6C7222-2C85-43E6-A54F-A32BD68823AB}" dt="2020-06-28T02:16:55.207" v="25" actId="1592"/>
        <pc:sldMkLst>
          <pc:docMk/>
          <pc:sldMk cId="2792309591" sldId="418"/>
        </pc:sldMkLst>
      </pc:sldChg>
      <pc:sldChg chg="modSp mod">
        <pc:chgData name="김 용호" userId="ca7f1c2ee546dcc2" providerId="LiveId" clId="{2B6C7222-2C85-43E6-A54F-A32BD68823AB}" dt="2020-06-28T02:33:34.615" v="784" actId="404"/>
        <pc:sldMkLst>
          <pc:docMk/>
          <pc:sldMk cId="3167963011" sldId="421"/>
        </pc:sldMkLst>
        <pc:spChg chg="mod">
          <ac:chgData name="김 용호" userId="ca7f1c2ee546dcc2" providerId="LiveId" clId="{2B6C7222-2C85-43E6-A54F-A32BD68823AB}" dt="2020-06-28T02:33:34.615" v="784" actId="404"/>
          <ac:spMkLst>
            <pc:docMk/>
            <pc:sldMk cId="3167963011" sldId="421"/>
            <ac:spMk id="3" creationId="{00000000-0000-0000-0000-000000000000}"/>
          </ac:spMkLst>
        </pc:spChg>
      </pc:sldChg>
      <pc:sldChg chg="del modTransition">
        <pc:chgData name="김 용호" userId="ca7f1c2ee546dcc2" providerId="LiveId" clId="{2B6C7222-2C85-43E6-A54F-A32BD68823AB}" dt="2020-06-28T02:33:45.151" v="785" actId="47"/>
        <pc:sldMkLst>
          <pc:docMk/>
          <pc:sldMk cId="1407803355" sldId="423"/>
        </pc:sldMkLst>
      </pc:sldChg>
      <pc:sldChg chg="add">
        <pc:chgData name="김 용호" userId="ca7f1c2ee546dcc2" providerId="LiveId" clId="{2B6C7222-2C85-43E6-A54F-A32BD68823AB}" dt="2020-06-28T02:32:35.270" v="728"/>
        <pc:sldMkLst>
          <pc:docMk/>
          <pc:sldMk cId="2015022629" sldId="424"/>
        </pc:sldMkLst>
      </pc:sldChg>
      <pc:sldChg chg="del">
        <pc:chgData name="김 용호" userId="ca7f1c2ee546dcc2" providerId="LiveId" clId="{2B6C7222-2C85-43E6-A54F-A32BD68823AB}" dt="2020-06-28T02:32:31.972" v="727" actId="2696"/>
        <pc:sldMkLst>
          <pc:docMk/>
          <pc:sldMk cId="2729697893" sldId="424"/>
        </pc:sldMkLst>
      </pc:sldChg>
      <pc:sldChg chg="addSp delSp modSp add mod">
        <pc:chgData name="김 용호" userId="ca7f1c2ee546dcc2" providerId="LiveId" clId="{2B6C7222-2C85-43E6-A54F-A32BD68823AB}" dt="2020-06-28T02:30:39.430" v="710" actId="20577"/>
        <pc:sldMkLst>
          <pc:docMk/>
          <pc:sldMk cId="25057642" sldId="425"/>
        </pc:sldMkLst>
        <pc:spChg chg="mod">
          <ac:chgData name="김 용호" userId="ca7f1c2ee546dcc2" providerId="LiveId" clId="{2B6C7222-2C85-43E6-A54F-A32BD68823AB}" dt="2020-06-28T02:25:34.795" v="41" actId="20577"/>
          <ac:spMkLst>
            <pc:docMk/>
            <pc:sldMk cId="25057642" sldId="425"/>
            <ac:spMk id="2" creationId="{00000000-0000-0000-0000-000000000000}"/>
          </ac:spMkLst>
        </pc:spChg>
        <pc:spChg chg="del">
          <ac:chgData name="김 용호" userId="ca7f1c2ee546dcc2" providerId="LiveId" clId="{2B6C7222-2C85-43E6-A54F-A32BD68823AB}" dt="2020-06-28T02:25:43.728" v="42" actId="478"/>
          <ac:spMkLst>
            <pc:docMk/>
            <pc:sldMk cId="25057642" sldId="425"/>
            <ac:spMk id="3" creationId="{00000000-0000-0000-0000-000000000000}"/>
          </ac:spMkLst>
        </pc:spChg>
        <pc:spChg chg="add mod">
          <ac:chgData name="김 용호" userId="ca7f1c2ee546dcc2" providerId="LiveId" clId="{2B6C7222-2C85-43E6-A54F-A32BD68823AB}" dt="2020-06-28T02:30:39.430" v="710" actId="20577"/>
          <ac:spMkLst>
            <pc:docMk/>
            <pc:sldMk cId="25057642" sldId="425"/>
            <ac:spMk id="5" creationId="{830CAA28-9396-4866-8ADB-76549B393BA3}"/>
          </ac:spMkLst>
        </pc:spChg>
        <pc:spChg chg="add del">
          <ac:chgData name="김 용호" userId="ca7f1c2ee546dcc2" providerId="LiveId" clId="{2B6C7222-2C85-43E6-A54F-A32BD68823AB}" dt="2020-06-28T02:25:47.035" v="44" actId="478"/>
          <ac:spMkLst>
            <pc:docMk/>
            <pc:sldMk cId="25057642" sldId="425"/>
            <ac:spMk id="6" creationId="{2078A63D-1F6E-40E6-8F23-A95911201F5C}"/>
          </ac:spMkLst>
        </pc:spChg>
      </pc:sldChg>
      <pc:sldMasterChg chg="modSp mod">
        <pc:chgData name="김 용호" userId="ca7f1c2ee546dcc2" providerId="LiveId" clId="{2B6C7222-2C85-43E6-A54F-A32BD68823AB}" dt="2020-06-28T02:07:36.844" v="7" actId="20577"/>
        <pc:sldMasterMkLst>
          <pc:docMk/>
          <pc:sldMasterMk cId="3903101786" sldId="2147483660"/>
        </pc:sldMasterMkLst>
        <pc:spChg chg="mod">
          <ac:chgData name="김 용호" userId="ca7f1c2ee546dcc2" providerId="LiveId" clId="{2B6C7222-2C85-43E6-A54F-A32BD68823AB}" dt="2020-06-28T02:07:36.844" v="7" actId="20577"/>
          <ac:spMkLst>
            <pc:docMk/>
            <pc:sldMasterMk cId="3903101786" sldId="2147483660"/>
            <ac:spMk id="19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6225288" cy="411277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8137438" y="1"/>
            <a:ext cx="6225288" cy="411277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r">
              <a:defRPr sz="1600"/>
            </a:lvl1pPr>
          </a:lstStyle>
          <a:p>
            <a:fld id="{24F78BE8-6062-421D-845D-AF75DC4A99D3}" type="datetimeFigureOut">
              <a:rPr lang="ko-KR" altLang="en-US" smtClean="0"/>
              <a:t>2020-07-03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7785808"/>
            <a:ext cx="6225288" cy="411276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8137438" y="7785808"/>
            <a:ext cx="6225288" cy="411276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r">
              <a:defRPr sz="16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8137438" y="0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r">
              <a:defRPr sz="1600"/>
            </a:lvl1pPr>
          </a:lstStyle>
          <a:p>
            <a:fld id="{7C3DDF5C-01AE-4AB9-B339-52FF3677FAF2}" type="datetimeFigureOut">
              <a:rPr lang="ko-KR" altLang="en-US" smtClean="0"/>
              <a:t>2020-07-03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5135563" y="615950"/>
            <a:ext cx="4095750" cy="3071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22475" tIns="61237" rIns="122475" bIns="61237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1436606" y="3893614"/>
            <a:ext cx="11492840" cy="3688688"/>
          </a:xfrm>
          <a:prstGeom prst="rect">
            <a:avLst/>
          </a:prstGeom>
        </p:spPr>
        <p:txBody>
          <a:bodyPr vert="horz" lIns="122475" tIns="61237" rIns="122475" bIns="61237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7785806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8137438" y="7785806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r">
              <a:defRPr sz="16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>
              <a:ea typeface="맑은 고딕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0171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66422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2020-07-03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err="1"/>
              <a:t>Hanseul</a:t>
            </a:r>
            <a:r>
              <a:rPr lang="en-GB" altLang="ko-KR" dirty="0"/>
              <a:t> Hong, </a:t>
            </a:r>
            <a:r>
              <a:rPr lang="en-GB" altLang="ko-KR" dirty="0" err="1"/>
              <a:t>Yonsei</a:t>
            </a:r>
            <a:r>
              <a:rPr lang="en-GB" altLang="ko-KR" dirty="0"/>
              <a:t> University</a:t>
            </a: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2020-07-03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2020-07-03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2020-07-03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2020-07-03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/>
              <a:t>Hanseul</a:t>
            </a:r>
            <a:r>
              <a:rPr lang="en-GB" dirty="0"/>
              <a:t> Hong, </a:t>
            </a:r>
            <a:r>
              <a:rPr lang="en-GB" dirty="0" err="1"/>
              <a:t>Yonsei</a:t>
            </a:r>
            <a:r>
              <a:rPr lang="en-GB" dirty="0"/>
              <a:t> University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802.11-20/</a:t>
            </a:r>
            <a:r>
              <a:rPr kumimoji="0" lang="en-US" altLang="ko-KR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xxxx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r0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178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June 2020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__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92696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Multi-link RTS-CTS operations with non-STR </a:t>
            </a:r>
            <a:r>
              <a:rPr lang="en-US" altLang="ko-KR" kern="0" dirty="0" smtClean="0">
                <a:solidFill>
                  <a:schemeClr val="tx1"/>
                </a:solidFill>
                <a:latin typeface="Times New Roman"/>
                <a:ea typeface="MS Gothic"/>
              </a:rPr>
              <a:t>non-AP </a:t>
            </a: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MLD</a:t>
            </a:r>
            <a:endParaRPr lang="en-GB" altLang="ko-KR" sz="7200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2020-0</a:t>
            </a:r>
            <a:r>
              <a:rPr kumimoji="0" lang="en-US" altLang="ko-K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7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-</a:t>
            </a:r>
            <a:r>
              <a:rPr lang="en-US" altLang="ko-KR" sz="2000" b="0" kern="0" dirty="0" smtClean="0">
                <a:latin typeface="Times New Roman"/>
                <a:ea typeface="MS Gothic"/>
              </a:rPr>
              <a:t>03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346682"/>
              </p:ext>
            </p:extLst>
          </p:nvPr>
        </p:nvGraphicFramePr>
        <p:xfrm>
          <a:off x="708025" y="3008313"/>
          <a:ext cx="7659688" cy="253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5" imgW="8270035" imgH="2727075" progId="Word.Document.8">
                  <p:embed/>
                </p:oleObj>
              </mc:Choice>
              <mc:Fallback>
                <p:oleObj name="Document" r:id="rId5" imgW="8270035" imgH="2727075" progId="Word.Document.8">
                  <p:embed/>
                  <p:pic>
                    <p:nvPicPr>
                      <p:cNvPr id="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025" y="3008313"/>
                        <a:ext cx="7659688" cy="2536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dirty="0"/>
              <a:t>The multi-link operation includes the operation of non-STR multi-link operation[1]</a:t>
            </a:r>
          </a:p>
          <a:p>
            <a:r>
              <a:rPr lang="en-US" altLang="ko-KR" dirty="0"/>
              <a:t>Several presentations considered RTS-CTS operation of multi-link with non-STR non-AP MLD [2], [3]</a:t>
            </a:r>
          </a:p>
          <a:p>
            <a:r>
              <a:rPr lang="en-US" altLang="ko-KR" dirty="0"/>
              <a:t>This presentation continues to discuss the issue</a:t>
            </a:r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multi-link operation and channel access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Previous submissions proposed the PPDU alignment operation when multi-link operation is performed with non-STR non-AP MLD[2], [3]</a:t>
            </a:r>
          </a:p>
          <a:p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437" y="3212976"/>
            <a:ext cx="8057760" cy="213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63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RTS-CTS transmission issue in non-STR operation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However, RTS-CTS operation may not be allowed in non-STR Multi-link operation</a:t>
            </a:r>
            <a:endParaRPr lang="ko-KR" altLang="en-US" sz="1800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2996953"/>
            <a:ext cx="8363272" cy="1873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30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RTS-CTS procedure for non-STR multi-link operation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Regarding the remaining transmission time in one link, the resolution may be different</a:t>
            </a:r>
          </a:p>
          <a:p>
            <a:pPr lvl="1"/>
            <a:r>
              <a:rPr lang="en-US" altLang="ko-KR" dirty="0"/>
              <a:t>Opt. 1) When the remaining transmission time is less than a threshold, padding operation for RTS may be used</a:t>
            </a: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356992"/>
            <a:ext cx="8712846" cy="2910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3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Channel holding operation for simultaneous operation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When current remaining time of busy duration in one link</a:t>
            </a:r>
            <a:r>
              <a:rPr lang="ko-KR" altLang="en-US" dirty="0"/>
              <a:t> </a:t>
            </a:r>
            <a:r>
              <a:rPr lang="en-US" altLang="ko-KR" dirty="0"/>
              <a:t>is relatively small, the channel holding operation may be applied as well </a:t>
            </a:r>
            <a:endParaRPr lang="ko-KR" alt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3140968"/>
            <a:ext cx="7621018" cy="2522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02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RTS-CTS procedure for non-STR multi-link operation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Regarding the remaining transmission time in one link, the resolution may be different</a:t>
            </a:r>
          </a:p>
          <a:p>
            <a:pPr lvl="1"/>
            <a:r>
              <a:rPr lang="en-US" altLang="ko-KR" dirty="0"/>
              <a:t>Opt. 2) When the remaining transmission time is more than a threshold, no RTS-CTS may be applied for secondary link</a:t>
            </a:r>
          </a:p>
          <a:p>
            <a:pPr lvl="2"/>
            <a:r>
              <a:rPr lang="en-US" altLang="ko-KR" dirty="0"/>
              <a:t>E.g. CTS-to-self for secondary link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Opt. 3) Do not use RTS-CTS on Link2</a:t>
            </a: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645024"/>
            <a:ext cx="8399784" cy="2459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96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 </a:t>
            </a:r>
            <a:endParaRPr lang="ko-KR" altLang="en-US" dirty="0"/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xmlns="" id="{830CAA28-9396-4866-8ADB-76549B393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RTS-CTS for Non-STR MLD was discussed</a:t>
            </a:r>
          </a:p>
          <a:p>
            <a:r>
              <a:rPr lang="en-US" altLang="ko-KR" dirty="0"/>
              <a:t>In case of Non-STR MLD, when a channel access using RTS-CTS to a link is successful and a transmission is ongoing, modified RTS-CTS scheme shall be applied for the other link(s)</a:t>
            </a:r>
          </a:p>
          <a:p>
            <a:pPr lvl="1"/>
            <a:r>
              <a:rPr lang="en-US" altLang="ko-KR" dirty="0" err="1"/>
              <a:t>Opt</a:t>
            </a:r>
            <a:r>
              <a:rPr lang="en-US" altLang="ko-KR" dirty="0"/>
              <a:t> 1. Pre-padded RTS</a:t>
            </a:r>
          </a:p>
          <a:p>
            <a:pPr lvl="1"/>
            <a:r>
              <a:rPr lang="en-US" altLang="ko-KR" dirty="0" err="1"/>
              <a:t>Opt</a:t>
            </a:r>
            <a:r>
              <a:rPr lang="en-US" altLang="ko-KR" dirty="0"/>
              <a:t> 2. CTS-to-self based Transmission</a:t>
            </a:r>
          </a:p>
          <a:p>
            <a:pPr lvl="1"/>
            <a:r>
              <a:rPr lang="en-US" altLang="ko-KR" dirty="0" err="1"/>
              <a:t>Opt</a:t>
            </a:r>
            <a:r>
              <a:rPr lang="en-US" altLang="ko-KR" dirty="0"/>
              <a:t> 3. No RTS-CTS</a:t>
            </a:r>
          </a:p>
          <a:p>
            <a:r>
              <a:rPr lang="en-US" altLang="ko-KR" dirty="0"/>
              <a:t>Simplest solution is not using RTS-CTS but for a better protection CTS-to-self based transmission can be considered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05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11-19/1262r6 Specification Framework for </a:t>
            </a:r>
            <a:r>
              <a:rPr lang="en-US" altLang="ko-KR" sz="2000" dirty="0" err="1"/>
              <a:t>TGbe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/>
              <a:t>[2] 11-19/1405 Multi-Link Operation Channel Access Discussion, </a:t>
            </a:r>
            <a:r>
              <a:rPr lang="en-US" altLang="ko-KR" sz="2000" dirty="0" err="1"/>
              <a:t>Sharan</a:t>
            </a:r>
            <a:r>
              <a:rPr lang="en-US" altLang="ko-KR" sz="2000" dirty="0"/>
              <a:t> </a:t>
            </a:r>
            <a:r>
              <a:rPr lang="en-US" altLang="ko-KR" sz="2000" dirty="0" err="1"/>
              <a:t>Naribole</a:t>
            </a:r>
            <a:r>
              <a:rPr lang="en-US" altLang="ko-KR" sz="2000" dirty="0"/>
              <a:t> (Samsung)</a:t>
            </a:r>
          </a:p>
          <a:p>
            <a:pPr marL="0" indent="0">
              <a:buNone/>
            </a:pPr>
            <a:r>
              <a:rPr lang="en-US" altLang="ko-KR" sz="2000" dirty="0"/>
              <a:t>[3] 11-19/1546 Legacy Performance Impact on Multi-link Operation, Yongho </a:t>
            </a:r>
            <a:r>
              <a:rPr lang="en-US" altLang="ko-KR" sz="2000" dirty="0" err="1"/>
              <a:t>Seok</a:t>
            </a:r>
            <a:r>
              <a:rPr lang="en-US" altLang="ko-KR" sz="2000" dirty="0"/>
              <a:t> (</a:t>
            </a:r>
            <a:r>
              <a:rPr lang="en-US" altLang="ko-KR" sz="2000" dirty="0" err="1"/>
              <a:t>MediaTek</a:t>
            </a:r>
            <a:r>
              <a:rPr lang="en-US" altLang="ko-KR" sz="2000" dirty="0"/>
              <a:t>)</a:t>
            </a:r>
          </a:p>
          <a:p>
            <a:pPr marL="0" indent="0">
              <a:buNone/>
            </a:pPr>
            <a:r>
              <a:rPr lang="en-US" altLang="ko-KR" sz="2000" dirty="0"/>
              <a:t>[4] 11-19/1916 MLO-</a:t>
            </a:r>
            <a:r>
              <a:rPr lang="en-US" altLang="ko-KR" sz="2000" dirty="0" err="1"/>
              <a:t>Asynch</a:t>
            </a:r>
            <a:r>
              <a:rPr lang="en-US" altLang="ko-KR" sz="2000" dirty="0"/>
              <a:t>-</a:t>
            </a:r>
            <a:r>
              <a:rPr lang="en-US" altLang="ko-KR" sz="2000" dirty="0" err="1"/>
              <a:t>Qsynch</a:t>
            </a:r>
            <a:r>
              <a:rPr lang="en-US" altLang="ko-KR" sz="2000" dirty="0"/>
              <a:t>-Synch, Matthew Fischer (Broadcom </a:t>
            </a:r>
            <a:r>
              <a:rPr lang="en-US" altLang="ko-KR" sz="2000" dirty="0" err="1"/>
              <a:t>Inc</a:t>
            </a:r>
            <a:r>
              <a:rPr lang="en-US" altLang="ko-KR" sz="2000" dirty="0"/>
              <a:t>)</a:t>
            </a:r>
          </a:p>
          <a:p>
            <a:pPr marL="0" indent="0">
              <a:buNone/>
            </a:pPr>
            <a:r>
              <a:rPr lang="en-US" altLang="ko-KR" sz="2000" dirty="0"/>
              <a:t>[5] 11-19/1917 Considerations for multi-link channel access without simultaneous TX/RX capability, </a:t>
            </a:r>
            <a:r>
              <a:rPr lang="en-US" altLang="ko-KR" sz="2000" dirty="0" err="1"/>
              <a:t>Insun</a:t>
            </a:r>
            <a:r>
              <a:rPr lang="en-US" altLang="ko-KR" sz="2000" dirty="0"/>
              <a:t> Jang (LG Electronics)</a:t>
            </a:r>
          </a:p>
          <a:p>
            <a:pPr marL="0" indent="0">
              <a:buNone/>
            </a:pPr>
            <a:r>
              <a:rPr lang="en-US" altLang="ko-KR" sz="2000" dirty="0"/>
              <a:t>[6] 11-19/1541 Performance aspects of Multi-link operations with constraints, Dmitry </a:t>
            </a:r>
            <a:r>
              <a:rPr lang="en-US" altLang="ko-KR" sz="2000" dirty="0" err="1"/>
              <a:t>Akhmetov</a:t>
            </a:r>
            <a:r>
              <a:rPr lang="en-US" altLang="ko-KR" sz="2000" dirty="0"/>
              <a:t> (Intel)</a:t>
            </a:r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58896</TotalTime>
  <Words>394</Words>
  <Application>Microsoft Office PowerPoint</Application>
  <PresentationFormat>화면 슬라이드 쇼(4:3)</PresentationFormat>
  <Paragraphs>47</Paragraphs>
  <Slides>9</Slides>
  <Notes>5</Notes>
  <HiddenSlides>0</HiddenSlides>
  <MMClips>0</MMClips>
  <ScaleCrop>false</ScaleCrop>
  <HeadingPairs>
    <vt:vector size="8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6" baseType="lpstr">
      <vt:lpstr>MS Gothic</vt:lpstr>
      <vt:lpstr>맑은 고딕</vt:lpstr>
      <vt:lpstr>Arial</vt:lpstr>
      <vt:lpstr>Calibri</vt:lpstr>
      <vt:lpstr>Times New Roman</vt:lpstr>
      <vt:lpstr>2_Office 테마</vt:lpstr>
      <vt:lpstr>Document</vt:lpstr>
      <vt:lpstr>PowerPoint 프레젠테이션</vt:lpstr>
      <vt:lpstr>Introduction</vt:lpstr>
      <vt:lpstr>Recap: multi-link operation and channel access</vt:lpstr>
      <vt:lpstr>RTS-CTS transmission issue in non-STR operation</vt:lpstr>
      <vt:lpstr>RTS-CTS procedure for non-STR multi-link operation</vt:lpstr>
      <vt:lpstr>Channel holding operation for simultaneous operation</vt:lpstr>
      <vt:lpstr>RTS-CTS procedure for non-STR multi-link operation</vt:lpstr>
      <vt:lpstr>Conclusion </vt:lpstr>
      <vt:lpstr>Reference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Multilink channel access considering STR capability</dc:title>
  <dc:creator>Hong</dc:creator>
  <cp:lastModifiedBy>Hong</cp:lastModifiedBy>
  <cp:revision>1112</cp:revision>
  <cp:lastPrinted>2020-06-28T02:13:36Z</cp:lastPrinted>
  <dcterms:created xsi:type="dcterms:W3CDTF">2015-04-24T00:57:35Z</dcterms:created>
  <dcterms:modified xsi:type="dcterms:W3CDTF">2020-07-03T06:17:14Z</dcterms:modified>
</cp:coreProperties>
</file>