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9" r:id="rId2"/>
    <p:sldId id="362" r:id="rId3"/>
    <p:sldId id="386" r:id="rId4"/>
    <p:sldId id="422" r:id="rId5"/>
    <p:sldId id="418" r:id="rId6"/>
    <p:sldId id="433" r:id="rId7"/>
    <p:sldId id="431" r:id="rId8"/>
    <p:sldId id="432" r:id="rId9"/>
    <p:sldId id="382" r:id="rId10"/>
    <p:sldId id="355" r:id="rId11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116" d="100"/>
          <a:sy n="116" d="100"/>
        </p:scale>
        <p:origin x="11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78BC1F98-C3D0-46E1-A3F5-80E0BE6EA455}"/>
    <pc:docChg chg="modSld modMainMaster">
      <pc:chgData name="김 용호" userId="ca7f1c2ee546dcc2" providerId="LiveId" clId="{78BC1F98-C3D0-46E1-A3F5-80E0BE6EA455}" dt="2020-06-30T06:23:07.513" v="4" actId="20577"/>
      <pc:docMkLst>
        <pc:docMk/>
      </pc:docMkLst>
      <pc:sldChg chg="modSp mod">
        <pc:chgData name="김 용호" userId="ca7f1c2ee546dcc2" providerId="LiveId" clId="{78BC1F98-C3D0-46E1-A3F5-80E0BE6EA455}" dt="2020-06-30T05:58:58.495" v="1" actId="20577"/>
        <pc:sldMkLst>
          <pc:docMk/>
          <pc:sldMk cId="2501565848" sldId="269"/>
        </pc:sldMkLst>
        <pc:spChg chg="mod">
          <ac:chgData name="김 용호" userId="ca7f1c2ee546dcc2" providerId="LiveId" clId="{78BC1F98-C3D0-46E1-A3F5-80E0BE6EA455}" dt="2020-06-30T05:58:58.495" v="1" actId="20577"/>
          <ac:spMkLst>
            <pc:docMk/>
            <pc:sldMk cId="2501565848" sldId="269"/>
            <ac:spMk id="5" creationId="{00000000-0000-0000-0000-000000000000}"/>
          </ac:spMkLst>
        </pc:spChg>
      </pc:sldChg>
      <pc:sldMasterChg chg="modSp mod">
        <pc:chgData name="김 용호" userId="ca7f1c2ee546dcc2" providerId="LiveId" clId="{78BC1F98-C3D0-46E1-A3F5-80E0BE6EA455}" dt="2020-06-30T06:23:07.513" v="4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78BC1F98-C3D0-46E1-A3F5-80E0BE6EA455}" dt="2020-06-30T06:23:07.513" v="4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김 용호" userId="ca7f1c2ee546dcc2" providerId="LiveId" clId="{4C3505E8-0E54-4A1F-A857-BD5079DC2972}"/>
    <pc:docChg chg="undo custSel addSld delSld modSld modMainMaster modNotesMaster modHandout">
      <pc:chgData name="김 용호" userId="ca7f1c2ee546dcc2" providerId="LiveId" clId="{4C3505E8-0E54-4A1F-A857-BD5079DC2972}" dt="2020-06-27T07:11:58.335" v="581"/>
      <pc:docMkLst>
        <pc:docMk/>
      </pc:docMkLst>
      <pc:sldChg chg="modSp mod">
        <pc:chgData name="김 용호" userId="ca7f1c2ee546dcc2" providerId="LiveId" clId="{4C3505E8-0E54-4A1F-A857-BD5079DC2972}" dt="2020-06-27T07:00:03.252" v="68" actId="20577"/>
        <pc:sldMkLst>
          <pc:docMk/>
          <pc:sldMk cId="2501565848" sldId="269"/>
        </pc:sldMkLst>
        <pc:spChg chg="mod">
          <ac:chgData name="김 용호" userId="ca7f1c2ee546dcc2" providerId="LiveId" clId="{4C3505E8-0E54-4A1F-A857-BD5079DC2972}" dt="2020-06-27T07:00:03.252" v="68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4C3505E8-0E54-4A1F-A857-BD5079DC2972}" dt="2020-06-27T06:59:10.089" v="5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4C3505E8-0E54-4A1F-A857-BD5079DC2972}" dt="2020-06-27T06:58:46.265" v="2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4C3505E8-0E54-4A1F-A857-BD5079DC2972}" dt="2020-06-27T07:01:20.092" v="191" actId="20577"/>
        <pc:sldMkLst>
          <pc:docMk/>
          <pc:sldMk cId="2202316223" sldId="355"/>
        </pc:sldMkLst>
        <pc:spChg chg="mod">
          <ac:chgData name="김 용호" userId="ca7f1c2ee546dcc2" providerId="LiveId" clId="{4C3505E8-0E54-4A1F-A857-BD5079DC2972}" dt="2020-06-27T07:01:20.092" v="191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4C3505E8-0E54-4A1F-A857-BD5079DC2972}" dt="2020-06-27T07:02:33.540" v="331" actId="20577"/>
        <pc:sldMkLst>
          <pc:docMk/>
          <pc:sldMk cId="792840281" sldId="362"/>
        </pc:sldMkLst>
        <pc:spChg chg="mod">
          <ac:chgData name="김 용호" userId="ca7f1c2ee546dcc2" providerId="LiveId" clId="{4C3505E8-0E54-4A1F-A857-BD5079DC2972}" dt="2020-06-27T07:02:33.540" v="331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4C3505E8-0E54-4A1F-A857-BD5079DC2972}" dt="2020-06-27T07:04:08.628" v="371" actId="164"/>
        <pc:sldMkLst>
          <pc:docMk/>
          <pc:sldMk cId="2625637699" sldId="386"/>
        </pc:sldMkLst>
        <pc:spChg chg="mod">
          <ac:chgData name="김 용호" userId="ca7f1c2ee546dcc2" providerId="LiveId" clId="{4C3505E8-0E54-4A1F-A857-BD5079DC2972}" dt="2020-06-27T07:03:32.180" v="351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4C3505E8-0E54-4A1F-A857-BD5079DC2972}" dt="2020-06-27T07:04:01.122" v="368" actId="20577"/>
          <ac:spMkLst>
            <pc:docMk/>
            <pc:sldMk cId="2625637699" sldId="386"/>
            <ac:spMk id="3" creationId="{00000000-0000-0000-0000-000000000000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7" creationId="{68A9D7FB-469F-488B-A75F-345EB12C05CD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8" creationId="{79749494-CCBF-417F-A1DF-747A2DCD1BE7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10" creationId="{BA510E13-F447-4A5F-89FE-339E7C12FB01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11" creationId="{CAF3D24C-DB6C-4ED7-BB34-BE3D5551994A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13" creationId="{C9876B64-3EBC-4006-8C9D-58925966CB92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14" creationId="{FE9DCBAC-C61B-400B-967B-5B3F451EE184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15" creationId="{88DDE390-93EF-44F0-AD23-18460297EBB8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16" creationId="{0C25CDF4-D1B8-4F14-BD44-03D865892512}"/>
          </ac:spMkLst>
        </pc:spChg>
        <pc:spChg chg="add mod">
          <ac:chgData name="김 용호" userId="ca7f1c2ee546dcc2" providerId="LiveId" clId="{4C3505E8-0E54-4A1F-A857-BD5079DC2972}" dt="2020-06-27T07:04:08.628" v="371" actId="164"/>
          <ac:spMkLst>
            <pc:docMk/>
            <pc:sldMk cId="2625637699" sldId="386"/>
            <ac:spMk id="19" creationId="{0F8CD8B5-74F5-4BB3-8B8A-66B2A94A8425}"/>
          </ac:spMkLst>
        </pc:spChg>
        <pc:grpChg chg="add mod">
          <ac:chgData name="김 용호" userId="ca7f1c2ee546dcc2" providerId="LiveId" clId="{4C3505E8-0E54-4A1F-A857-BD5079DC2972}" dt="2020-06-27T07:04:08.628" v="371" actId="164"/>
          <ac:grpSpMkLst>
            <pc:docMk/>
            <pc:sldMk cId="2625637699" sldId="386"/>
            <ac:grpSpMk id="20" creationId="{796C43C8-3723-4A5C-AB8C-2D1A7F5D9A6B}"/>
          </ac:grpSpMkLst>
        </pc:grpChg>
        <pc:picChg chg="del">
          <ac:chgData name="김 용호" userId="ca7f1c2ee546dcc2" providerId="LiveId" clId="{4C3505E8-0E54-4A1F-A857-BD5079DC2972}" dt="2020-06-27T07:03:54.953" v="352" actId="478"/>
          <ac:picMkLst>
            <pc:docMk/>
            <pc:sldMk cId="2625637699" sldId="386"/>
            <ac:picMk id="4" creationId="{00000000-0000-0000-0000-000000000000}"/>
          </ac:picMkLst>
        </pc:picChg>
        <pc:picChg chg="del">
          <ac:chgData name="김 용호" userId="ca7f1c2ee546dcc2" providerId="LiveId" clId="{4C3505E8-0E54-4A1F-A857-BD5079DC2972}" dt="2020-06-27T07:03:55.658" v="353" actId="478"/>
          <ac:picMkLst>
            <pc:docMk/>
            <pc:sldMk cId="2625637699" sldId="386"/>
            <ac:picMk id="5" creationId="{00000000-0000-0000-0000-000000000000}"/>
          </ac:picMkLst>
        </pc:picChg>
        <pc:cxnChg chg="add mod">
          <ac:chgData name="김 용호" userId="ca7f1c2ee546dcc2" providerId="LiveId" clId="{4C3505E8-0E54-4A1F-A857-BD5079DC2972}" dt="2020-06-27T07:04:08.628" v="371" actId="164"/>
          <ac:cxnSpMkLst>
            <pc:docMk/>
            <pc:sldMk cId="2625637699" sldId="386"/>
            <ac:cxnSpMk id="6" creationId="{4C637867-7B10-4846-915E-FD97DEF4B04C}"/>
          </ac:cxnSpMkLst>
        </pc:cxnChg>
        <pc:cxnChg chg="add mod">
          <ac:chgData name="김 용호" userId="ca7f1c2ee546dcc2" providerId="LiveId" clId="{4C3505E8-0E54-4A1F-A857-BD5079DC2972}" dt="2020-06-27T07:04:08.628" v="371" actId="164"/>
          <ac:cxnSpMkLst>
            <pc:docMk/>
            <pc:sldMk cId="2625637699" sldId="386"/>
            <ac:cxnSpMk id="9" creationId="{E1A25691-D1F6-470D-BC11-D863FEE99B32}"/>
          </ac:cxnSpMkLst>
        </pc:cxnChg>
        <pc:cxnChg chg="add mod">
          <ac:chgData name="김 용호" userId="ca7f1c2ee546dcc2" providerId="LiveId" clId="{4C3505E8-0E54-4A1F-A857-BD5079DC2972}" dt="2020-06-27T07:04:08.628" v="371" actId="164"/>
          <ac:cxnSpMkLst>
            <pc:docMk/>
            <pc:sldMk cId="2625637699" sldId="386"/>
            <ac:cxnSpMk id="12" creationId="{31240AC5-7803-44BD-9D3B-7E7B47AD5CAB}"/>
          </ac:cxnSpMkLst>
        </pc:cxnChg>
        <pc:cxnChg chg="add mod">
          <ac:chgData name="김 용호" userId="ca7f1c2ee546dcc2" providerId="LiveId" clId="{4C3505E8-0E54-4A1F-A857-BD5079DC2972}" dt="2020-06-27T07:04:08.628" v="371" actId="164"/>
          <ac:cxnSpMkLst>
            <pc:docMk/>
            <pc:sldMk cId="2625637699" sldId="386"/>
            <ac:cxnSpMk id="17" creationId="{8831B7CE-4D7E-4722-AE7E-9DADCC557825}"/>
          </ac:cxnSpMkLst>
        </pc:cxnChg>
        <pc:cxnChg chg="add mod">
          <ac:chgData name="김 용호" userId="ca7f1c2ee546dcc2" providerId="LiveId" clId="{4C3505E8-0E54-4A1F-A857-BD5079DC2972}" dt="2020-06-27T07:04:08.628" v="371" actId="164"/>
          <ac:cxnSpMkLst>
            <pc:docMk/>
            <pc:sldMk cId="2625637699" sldId="386"/>
            <ac:cxnSpMk id="18" creationId="{5722271B-190D-4141-AA34-AC756F26FFD6}"/>
          </ac:cxnSpMkLst>
        </pc:cxnChg>
      </pc:sldChg>
      <pc:sldChg chg="del">
        <pc:chgData name="김 용호" userId="ca7f1c2ee546dcc2" providerId="LiveId" clId="{4C3505E8-0E54-4A1F-A857-BD5079DC2972}" dt="2020-06-27T07:07:00.313" v="532" actId="47"/>
        <pc:sldMkLst>
          <pc:docMk/>
          <pc:sldMk cId="863644767" sldId="409"/>
        </pc:sldMkLst>
      </pc:sldChg>
      <pc:sldChg chg="del">
        <pc:chgData name="김 용호" userId="ca7f1c2ee546dcc2" providerId="LiveId" clId="{4C3505E8-0E54-4A1F-A857-BD5079DC2972}" dt="2020-06-27T07:07:00.313" v="532" actId="47"/>
        <pc:sldMkLst>
          <pc:docMk/>
          <pc:sldMk cId="654730597" sldId="412"/>
        </pc:sldMkLst>
      </pc:sldChg>
      <pc:sldChg chg="addSp delSp modSp mod">
        <pc:chgData name="김 용호" userId="ca7f1c2ee546dcc2" providerId="LiveId" clId="{4C3505E8-0E54-4A1F-A857-BD5079DC2972}" dt="2020-06-27T07:08:33.480" v="544" actId="1076"/>
        <pc:sldMkLst>
          <pc:docMk/>
          <pc:sldMk cId="323931750" sldId="413"/>
        </pc:sldMkLst>
        <pc:spChg chg="del">
          <ac:chgData name="김 용호" userId="ca7f1c2ee546dcc2" providerId="LiveId" clId="{4C3505E8-0E54-4A1F-A857-BD5079DC2972}" dt="2020-06-27T07:06:48.807" v="529" actId="478"/>
          <ac:spMkLst>
            <pc:docMk/>
            <pc:sldMk cId="323931750" sldId="413"/>
            <ac:spMk id="3" creationId="{00000000-0000-0000-0000-000000000000}"/>
          </ac:spMkLst>
        </pc:spChg>
        <pc:spChg chg="add del mod">
          <ac:chgData name="김 용호" userId="ca7f1c2ee546dcc2" providerId="LiveId" clId="{4C3505E8-0E54-4A1F-A857-BD5079DC2972}" dt="2020-06-27T07:06:55.491" v="531" actId="478"/>
          <ac:spMkLst>
            <pc:docMk/>
            <pc:sldMk cId="323931750" sldId="413"/>
            <ac:spMk id="5" creationId="{B72EE18F-3CFF-4F80-A504-8BFD38621547}"/>
          </ac:spMkLst>
        </pc:spChg>
        <pc:picChg chg="add mod">
          <ac:chgData name="김 용호" userId="ca7f1c2ee546dcc2" providerId="LiveId" clId="{4C3505E8-0E54-4A1F-A857-BD5079DC2972}" dt="2020-06-27T07:08:33.480" v="544" actId="1076"/>
          <ac:picMkLst>
            <pc:docMk/>
            <pc:sldMk cId="323931750" sldId="413"/>
            <ac:picMk id="6" creationId="{C2A6198B-5DAF-4C26-B8B4-CA8BC38D364D}"/>
          </ac:picMkLst>
        </pc:picChg>
        <pc:picChg chg="del">
          <ac:chgData name="김 용호" userId="ca7f1c2ee546dcc2" providerId="LiveId" clId="{4C3505E8-0E54-4A1F-A857-BD5079DC2972}" dt="2020-06-27T07:06:53.297" v="530" actId="478"/>
          <ac:picMkLst>
            <pc:docMk/>
            <pc:sldMk cId="323931750" sldId="413"/>
            <ac:picMk id="7" creationId="{00000000-0000-0000-0000-000000000000}"/>
          </ac:picMkLst>
        </pc:picChg>
      </pc:sldChg>
      <pc:sldChg chg="addSp delSp modSp mod">
        <pc:chgData name="김 용호" userId="ca7f1c2ee546dcc2" providerId="LiveId" clId="{4C3505E8-0E54-4A1F-A857-BD5079DC2972}" dt="2020-06-27T07:07:17.890" v="538" actId="1076"/>
        <pc:sldMkLst>
          <pc:docMk/>
          <pc:sldMk cId="2792309591" sldId="418"/>
        </pc:sldMkLst>
        <pc:spChg chg="mod">
          <ac:chgData name="김 용호" userId="ca7f1c2ee546dcc2" providerId="LiveId" clId="{4C3505E8-0E54-4A1F-A857-BD5079DC2972}" dt="2020-06-27T07:05:45.121" v="464" actId="20577"/>
          <ac:spMkLst>
            <pc:docMk/>
            <pc:sldMk cId="2792309591" sldId="418"/>
            <ac:spMk id="2" creationId="{00000000-0000-0000-0000-000000000000}"/>
          </ac:spMkLst>
        </pc:spChg>
        <pc:spChg chg="mod">
          <ac:chgData name="김 용호" userId="ca7f1c2ee546dcc2" providerId="LiveId" clId="{4C3505E8-0E54-4A1F-A857-BD5079DC2972}" dt="2020-06-27T07:06:16.504" v="523" actId="6549"/>
          <ac:spMkLst>
            <pc:docMk/>
            <pc:sldMk cId="2792309591" sldId="418"/>
            <ac:spMk id="3" creationId="{00000000-0000-0000-0000-000000000000}"/>
          </ac:spMkLst>
        </pc:spChg>
        <pc:picChg chg="del">
          <ac:chgData name="김 용호" userId="ca7f1c2ee546dcc2" providerId="LiveId" clId="{4C3505E8-0E54-4A1F-A857-BD5079DC2972}" dt="2020-06-27T07:06:09.353" v="520" actId="478"/>
          <ac:picMkLst>
            <pc:docMk/>
            <pc:sldMk cId="2792309591" sldId="418"/>
            <ac:picMk id="4" creationId="{00000000-0000-0000-0000-000000000000}"/>
          </ac:picMkLst>
        </pc:picChg>
        <pc:picChg chg="add mod">
          <ac:chgData name="김 용호" userId="ca7f1c2ee546dcc2" providerId="LiveId" clId="{4C3505E8-0E54-4A1F-A857-BD5079DC2972}" dt="2020-06-27T07:07:11.352" v="533" actId="1076"/>
          <ac:picMkLst>
            <pc:docMk/>
            <pc:sldMk cId="2792309591" sldId="418"/>
            <ac:picMk id="5" creationId="{1D1D6121-D3CC-467E-A6A6-165BE8CE71B1}"/>
          </ac:picMkLst>
        </pc:picChg>
        <pc:picChg chg="add mod">
          <ac:chgData name="김 용호" userId="ca7f1c2ee546dcc2" providerId="LiveId" clId="{4C3505E8-0E54-4A1F-A857-BD5079DC2972}" dt="2020-06-27T07:07:17.890" v="538" actId="1076"/>
          <ac:picMkLst>
            <pc:docMk/>
            <pc:sldMk cId="2792309591" sldId="418"/>
            <ac:picMk id="6" creationId="{F048B38E-210E-4988-9F67-62CCC180C7FD}"/>
          </ac:picMkLst>
        </pc:picChg>
      </pc:sldChg>
      <pc:sldChg chg="del">
        <pc:chgData name="김 용호" userId="ca7f1c2ee546dcc2" providerId="LiveId" clId="{4C3505E8-0E54-4A1F-A857-BD5079DC2972}" dt="2020-06-27T07:07:00.313" v="532" actId="47"/>
        <pc:sldMkLst>
          <pc:docMk/>
          <pc:sldMk cId="337805916" sldId="419"/>
        </pc:sldMkLst>
      </pc:sldChg>
      <pc:sldChg chg="del">
        <pc:chgData name="김 용호" userId="ca7f1c2ee546dcc2" providerId="LiveId" clId="{4C3505E8-0E54-4A1F-A857-BD5079DC2972}" dt="2020-06-27T07:07:00.313" v="532" actId="47"/>
        <pc:sldMkLst>
          <pc:docMk/>
          <pc:sldMk cId="4228575581" sldId="420"/>
        </pc:sldMkLst>
      </pc:sldChg>
      <pc:sldChg chg="del">
        <pc:chgData name="김 용호" userId="ca7f1c2ee546dcc2" providerId="LiveId" clId="{4C3505E8-0E54-4A1F-A857-BD5079DC2972}" dt="2020-06-27T07:00:45.104" v="139" actId="47"/>
        <pc:sldMkLst>
          <pc:docMk/>
          <pc:sldMk cId="1086726463" sldId="422"/>
        </pc:sldMkLst>
      </pc:sldChg>
      <pc:sldChg chg="addSp delSp modSp add mod">
        <pc:chgData name="김 용호" userId="ca7f1c2ee546dcc2" providerId="LiveId" clId="{4C3505E8-0E54-4A1F-A857-BD5079DC2972}" dt="2020-06-27T07:05:13.744" v="400" actId="404"/>
        <pc:sldMkLst>
          <pc:docMk/>
          <pc:sldMk cId="1683518839" sldId="422"/>
        </pc:sldMkLst>
        <pc:spChg chg="mod">
          <ac:chgData name="김 용호" userId="ca7f1c2ee546dcc2" providerId="LiveId" clId="{4C3505E8-0E54-4A1F-A857-BD5079DC2972}" dt="2020-06-27T07:04:41.572" v="391" actId="6549"/>
          <ac:spMkLst>
            <pc:docMk/>
            <pc:sldMk cId="1683518839" sldId="422"/>
            <ac:spMk id="3" creationId="{00000000-0000-0000-0000-000000000000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23" creationId="{E09E932A-2593-446F-858D-8D9387F30E7F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24" creationId="{D0806F92-85D5-47AC-9A5D-0E2176CE1C32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25" creationId="{04482218-CA02-49F3-A2E8-69743FD1BE6A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26" creationId="{7F0EEE21-CF19-40FE-9D0D-8FC7E8A32FE3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28" creationId="{1BEB360E-70F3-4C93-8446-2BE8FAC7B4A4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29" creationId="{1C6DA8EE-68A5-4BB4-B0DE-13F83016F78B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33" creationId="{A94A630D-45FB-4297-B57D-1FF1812F0DD2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34" creationId="{62C6D36C-7AB9-4AB4-B5CA-884BEB266B72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37" creationId="{740ACC25-8324-4697-A278-57BD1CCDAE42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38" creationId="{A4ADDBCA-6AC1-4D20-995F-00B4A3725D34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41" creationId="{C1CF3C45-00D4-4565-B514-5DBFF40FD2D8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44" creationId="{57C37C77-0E69-4DF2-ACA6-2986E27465DA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51" creationId="{A14DC21B-AB86-46AE-AC08-C6BBAC9CDDA6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52" creationId="{FF9DC136-CAF5-451F-B6C0-694D8DF1D276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56" creationId="{42BD6A54-2FF6-43B1-BA82-CAB359B6D59C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59" creationId="{21100C65-EBBE-42DF-A657-93EC81902884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64" creationId="{F1029AFD-FBE3-47A7-AB33-9B9DC275F729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70" creationId="{B3D9379B-2ADF-4CB9-9D6A-54ED3AB2382F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71" creationId="{287E5B65-0863-42BD-AC5E-E307BA072CB6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73" creationId="{F8206B36-F1EC-455C-8629-5265A5249A4C}"/>
          </ac:spMkLst>
        </pc:spChg>
        <pc:spChg chg="add mod">
          <ac:chgData name="김 용호" userId="ca7f1c2ee546dcc2" providerId="LiveId" clId="{4C3505E8-0E54-4A1F-A857-BD5079DC2972}" dt="2020-06-27T07:05:13.744" v="400" actId="404"/>
          <ac:spMkLst>
            <pc:docMk/>
            <pc:sldMk cId="1683518839" sldId="422"/>
            <ac:spMk id="77" creationId="{BD7A2442-5931-4BCF-A515-59AD11383C31}"/>
          </ac:spMkLst>
        </pc:spChg>
        <pc:grpChg chg="add mod">
          <ac:chgData name="김 용호" userId="ca7f1c2ee546dcc2" providerId="LiveId" clId="{4C3505E8-0E54-4A1F-A857-BD5079DC2972}" dt="2020-06-27T07:05:05.525" v="399" actId="1076"/>
          <ac:grpSpMkLst>
            <pc:docMk/>
            <pc:sldMk cId="1683518839" sldId="422"/>
            <ac:grpSpMk id="4" creationId="{80E0733C-04F6-45C4-94EC-F19A6113AC97}"/>
          </ac:grpSpMkLst>
        </pc:grpChg>
        <pc:grpChg chg="del">
          <ac:chgData name="김 용호" userId="ca7f1c2ee546dcc2" providerId="LiveId" clId="{4C3505E8-0E54-4A1F-A857-BD5079DC2972}" dt="2020-06-27T07:04:43.340" v="392" actId="478"/>
          <ac:grpSpMkLst>
            <pc:docMk/>
            <pc:sldMk cId="1683518839" sldId="422"/>
            <ac:grpSpMk id="20" creationId="{796C43C8-3723-4A5C-AB8C-2D1A7F5D9A6B}"/>
          </ac:grpSpMkLst>
        </pc:grp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21" creationId="{25DF33D0-5FCB-42E6-878E-F60CA53D2479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22" creationId="{7F54B21F-0FDE-4040-9097-E9B37B6BAC0C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27" creationId="{13DD2D2A-3239-4742-AFBA-8BF3A40B7243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30" creationId="{C8966389-6000-47B6-A4CD-40AF854ABA1D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31" creationId="{CC8643A3-464C-43A2-B62F-D0A93B5FFB5A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32" creationId="{69ED92EB-A658-4D1D-976D-C099FD5B17D3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35" creationId="{28249C15-1F8B-49D4-9C5A-AC1F18EDF6A4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36" creationId="{95E8D2FA-3C9B-4842-ADCB-12D3EC1832EA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39" creationId="{08C36CC5-7901-4A2B-8C9A-BB560804356A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0" creationId="{15D2705C-3034-471D-A53D-3B860087998F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2" creationId="{46F263A9-7FB7-419C-8D02-503E0A0972A5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3" creationId="{0CD73DBB-77F7-4D4A-836D-D90F448438F4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5" creationId="{579FDD1C-4747-4AAD-911C-C137BDFE3A74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6" creationId="{918729F3-F3BB-452D-9C4C-80530528D008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7" creationId="{A81291F3-E8BF-41E1-8EEA-1EA5F2AA2561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8" creationId="{32CE6D62-C554-4427-89A1-748A04C83A77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49" creationId="{FE47B95C-4FEB-47E2-A77D-BF723A2DB5B3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50" creationId="{4F09804A-CBD5-4E68-B1A5-86D7A6325E0E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53" creationId="{909F5CFC-4007-4237-8317-E4D8D2427E7A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54" creationId="{9E403B52-B487-4751-B040-A60181048D3E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55" creationId="{FBE0DB1D-B048-4BF3-8CAC-C7BAC240CDFB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57" creationId="{182E7962-C1CF-45A5-92C7-BDD23672040C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58" creationId="{5333EA96-E287-4831-B1EA-54C0B88F1983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0" creationId="{F3D1835E-0224-490E-B305-014D44D4D99A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1" creationId="{A2D68FF1-0472-444C-A259-E9E825909EB9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2" creationId="{B82EEAC0-9A2D-4569-9ECE-E234D8207077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3" creationId="{5CAD10EE-5EC8-423E-B962-8F8F8E96E445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5" creationId="{5E9EED5C-8126-4336-86CF-53B4445170ED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6" creationId="{2DB1582C-14A5-4B94-83DD-024892640BA3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7" creationId="{20D2BD21-6546-4F72-AF66-66C4366C5AF7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8" creationId="{4FCCAB0A-B57D-4CD1-B6D4-886863ADFCAC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69" creationId="{B260F1BB-8ED8-4BC9-971C-414FFA1B694F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72" creationId="{5735C1B5-F822-4F5A-BCDA-8E2780F179A1}"/>
          </ac:cxnSpMkLst>
        </pc:cxnChg>
        <pc:cxnChg chg="add mod">
          <ac:chgData name="김 용호" userId="ca7f1c2ee546dcc2" providerId="LiveId" clId="{4C3505E8-0E54-4A1F-A857-BD5079DC2972}" dt="2020-06-27T07:05:02.369" v="398" actId="404"/>
          <ac:cxnSpMkLst>
            <pc:docMk/>
            <pc:sldMk cId="1683518839" sldId="422"/>
            <ac:cxnSpMk id="74" creationId="{C53B5BB9-CEC9-490B-8480-6C8220550384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75" creationId="{FBBFF181-B525-456B-B1D9-85D262ED5A41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76" creationId="{BE9516AA-6DE9-409F-82F4-9D0F0AA35E8E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78" creationId="{EC174769-D650-49C8-BBEC-C4509BCDCD95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79" creationId="{B27BD12E-B4A7-4E0F-B6DB-B7CACF1071D3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80" creationId="{7FC666E7-C16F-428C-B3E4-FDA79FC61CFA}"/>
          </ac:cxnSpMkLst>
        </pc:cxnChg>
        <pc:cxnChg chg="add mod">
          <ac:chgData name="김 용호" userId="ca7f1c2ee546dcc2" providerId="LiveId" clId="{4C3505E8-0E54-4A1F-A857-BD5079DC2972}" dt="2020-06-27T07:04:54.808" v="394" actId="164"/>
          <ac:cxnSpMkLst>
            <pc:docMk/>
            <pc:sldMk cId="1683518839" sldId="422"/>
            <ac:cxnSpMk id="81" creationId="{EB74D408-07E4-4E84-BB01-4DB977EB1AB4}"/>
          </ac:cxnSpMkLst>
        </pc:cxnChg>
      </pc:sldChg>
      <pc:sldChg chg="addSp delSp modSp new mod">
        <pc:chgData name="김 용호" userId="ca7f1c2ee546dcc2" providerId="LiveId" clId="{4C3505E8-0E54-4A1F-A857-BD5079DC2972}" dt="2020-06-27T07:09:39.480" v="554" actId="1038"/>
        <pc:sldMkLst>
          <pc:docMk/>
          <pc:sldMk cId="2994537404" sldId="423"/>
        </pc:sldMkLst>
        <pc:spChg chg="del">
          <ac:chgData name="김 용호" userId="ca7f1c2ee546dcc2" providerId="LiveId" clId="{4C3505E8-0E54-4A1F-A857-BD5079DC2972}" dt="2020-06-27T07:09:23.648" v="546" actId="478"/>
          <ac:spMkLst>
            <pc:docMk/>
            <pc:sldMk cId="2994537404" sldId="423"/>
            <ac:spMk id="2" creationId="{A50DF3AE-AF7F-443A-B046-1A3ECC0AADE8}"/>
          </ac:spMkLst>
        </pc:spChg>
        <pc:spChg chg="del">
          <ac:chgData name="김 용호" userId="ca7f1c2ee546dcc2" providerId="LiveId" clId="{4C3505E8-0E54-4A1F-A857-BD5079DC2972}" dt="2020-06-27T07:09:23.648" v="546" actId="478"/>
          <ac:spMkLst>
            <pc:docMk/>
            <pc:sldMk cId="2994537404" sldId="423"/>
            <ac:spMk id="3" creationId="{34770683-E324-44CB-91CC-754BBAC27B43}"/>
          </ac:spMkLst>
        </pc:spChg>
        <pc:picChg chg="add mod">
          <ac:chgData name="김 용호" userId="ca7f1c2ee546dcc2" providerId="LiveId" clId="{4C3505E8-0E54-4A1F-A857-BD5079DC2972}" dt="2020-06-27T07:09:39.480" v="554" actId="1038"/>
          <ac:picMkLst>
            <pc:docMk/>
            <pc:sldMk cId="2994537404" sldId="423"/>
            <ac:picMk id="4" creationId="{08A3A0FE-E97E-4ADC-8D7C-5CA21F8B787D}"/>
          </ac:picMkLst>
        </pc:picChg>
      </pc:sldChg>
      <pc:sldChg chg="addSp delSp modSp add mod">
        <pc:chgData name="김 용호" userId="ca7f1c2ee546dcc2" providerId="LiveId" clId="{4C3505E8-0E54-4A1F-A857-BD5079DC2972}" dt="2020-06-27T07:10:00.710" v="560" actId="14100"/>
        <pc:sldMkLst>
          <pc:docMk/>
          <pc:sldMk cId="2552111900" sldId="424"/>
        </pc:sldMkLst>
        <pc:picChg chg="add mod">
          <ac:chgData name="김 용호" userId="ca7f1c2ee546dcc2" providerId="LiveId" clId="{4C3505E8-0E54-4A1F-A857-BD5079DC2972}" dt="2020-06-27T07:10:00.710" v="560" actId="14100"/>
          <ac:picMkLst>
            <pc:docMk/>
            <pc:sldMk cId="2552111900" sldId="424"/>
            <ac:picMk id="2" creationId="{2CE149A5-5CFE-4EE3-84DA-525B6D3BC072}"/>
          </ac:picMkLst>
        </pc:picChg>
        <pc:picChg chg="del">
          <ac:chgData name="김 용호" userId="ca7f1c2ee546dcc2" providerId="LiveId" clId="{4C3505E8-0E54-4A1F-A857-BD5079DC2972}" dt="2020-06-27T07:09:53.019" v="556" actId="478"/>
          <ac:picMkLst>
            <pc:docMk/>
            <pc:sldMk cId="2552111900" sldId="424"/>
            <ac:picMk id="4" creationId="{08A3A0FE-E97E-4ADC-8D7C-5CA21F8B787D}"/>
          </ac:picMkLst>
        </pc:picChg>
      </pc:sldChg>
      <pc:sldChg chg="addSp delSp modSp new mod">
        <pc:chgData name="김 용호" userId="ca7f1c2ee546dcc2" providerId="LiveId" clId="{4C3505E8-0E54-4A1F-A857-BD5079DC2972}" dt="2020-06-27T07:10:13.988" v="564" actId="14100"/>
        <pc:sldMkLst>
          <pc:docMk/>
          <pc:sldMk cId="1527472020" sldId="425"/>
        </pc:sldMkLst>
        <pc:spChg chg="del">
          <ac:chgData name="김 용호" userId="ca7f1c2ee546dcc2" providerId="LiveId" clId="{4C3505E8-0E54-4A1F-A857-BD5079DC2972}" dt="2020-06-27T07:10:05.339" v="562" actId="478"/>
          <ac:spMkLst>
            <pc:docMk/>
            <pc:sldMk cId="1527472020" sldId="425"/>
            <ac:spMk id="2" creationId="{63ADB677-26D5-4751-84F1-E4B6ECC64FAD}"/>
          </ac:spMkLst>
        </pc:spChg>
        <pc:spChg chg="del">
          <ac:chgData name="김 용호" userId="ca7f1c2ee546dcc2" providerId="LiveId" clId="{4C3505E8-0E54-4A1F-A857-BD5079DC2972}" dt="2020-06-27T07:10:05.339" v="562" actId="478"/>
          <ac:spMkLst>
            <pc:docMk/>
            <pc:sldMk cId="1527472020" sldId="425"/>
            <ac:spMk id="3" creationId="{03A2BF9D-E690-44C7-BAD3-F793BF0D7199}"/>
          </ac:spMkLst>
        </pc:spChg>
        <pc:picChg chg="add mod">
          <ac:chgData name="김 용호" userId="ca7f1c2ee546dcc2" providerId="LiveId" clId="{4C3505E8-0E54-4A1F-A857-BD5079DC2972}" dt="2020-06-27T07:10:13.988" v="564" actId="14100"/>
          <ac:picMkLst>
            <pc:docMk/>
            <pc:sldMk cId="1527472020" sldId="425"/>
            <ac:picMk id="4" creationId="{3986D0D5-04B5-4155-861A-A21B299AD7EF}"/>
          </ac:picMkLst>
        </pc:picChg>
      </pc:sldChg>
      <pc:sldChg chg="addSp delSp new mod">
        <pc:chgData name="김 용호" userId="ca7f1c2ee546dcc2" providerId="LiveId" clId="{4C3505E8-0E54-4A1F-A857-BD5079DC2972}" dt="2020-06-27T07:10:31.524" v="567"/>
        <pc:sldMkLst>
          <pc:docMk/>
          <pc:sldMk cId="1902772828" sldId="426"/>
        </pc:sldMkLst>
        <pc:spChg chg="del">
          <ac:chgData name="김 용호" userId="ca7f1c2ee546dcc2" providerId="LiveId" clId="{4C3505E8-0E54-4A1F-A857-BD5079DC2972}" dt="2020-06-27T07:10:19.244" v="566" actId="478"/>
          <ac:spMkLst>
            <pc:docMk/>
            <pc:sldMk cId="1902772828" sldId="426"/>
            <ac:spMk id="2" creationId="{E7D997D6-BBB3-450A-8581-868D84466EBB}"/>
          </ac:spMkLst>
        </pc:spChg>
        <pc:spChg chg="del">
          <ac:chgData name="김 용호" userId="ca7f1c2ee546dcc2" providerId="LiveId" clId="{4C3505E8-0E54-4A1F-A857-BD5079DC2972}" dt="2020-06-27T07:10:19.244" v="566" actId="478"/>
          <ac:spMkLst>
            <pc:docMk/>
            <pc:sldMk cId="1902772828" sldId="426"/>
            <ac:spMk id="3" creationId="{078FF938-05E9-4687-9F6A-AD163D47C336}"/>
          </ac:spMkLst>
        </pc:spChg>
        <pc:picChg chg="add">
          <ac:chgData name="김 용호" userId="ca7f1c2ee546dcc2" providerId="LiveId" clId="{4C3505E8-0E54-4A1F-A857-BD5079DC2972}" dt="2020-06-27T07:10:31.524" v="567"/>
          <ac:picMkLst>
            <pc:docMk/>
            <pc:sldMk cId="1902772828" sldId="426"/>
            <ac:picMk id="4" creationId="{5A82BA39-6DE1-454A-AFD6-25DDC443640C}"/>
          </ac:picMkLst>
        </pc:picChg>
      </pc:sldChg>
      <pc:sldChg chg="addSp delSp add mod">
        <pc:chgData name="김 용호" userId="ca7f1c2ee546dcc2" providerId="LiveId" clId="{4C3505E8-0E54-4A1F-A857-BD5079DC2972}" dt="2020-06-27T07:10:46.562" v="570"/>
        <pc:sldMkLst>
          <pc:docMk/>
          <pc:sldMk cId="1545672879" sldId="427"/>
        </pc:sldMkLst>
        <pc:picChg chg="add">
          <ac:chgData name="김 용호" userId="ca7f1c2ee546dcc2" providerId="LiveId" clId="{4C3505E8-0E54-4A1F-A857-BD5079DC2972}" dt="2020-06-27T07:10:46.562" v="570"/>
          <ac:picMkLst>
            <pc:docMk/>
            <pc:sldMk cId="1545672879" sldId="427"/>
            <ac:picMk id="2" creationId="{0F2A9417-D2C5-4542-B762-02094044E470}"/>
          </ac:picMkLst>
        </pc:picChg>
        <pc:picChg chg="del">
          <ac:chgData name="김 용호" userId="ca7f1c2ee546dcc2" providerId="LiveId" clId="{4C3505E8-0E54-4A1F-A857-BD5079DC2972}" dt="2020-06-27T07:10:37.244" v="569" actId="478"/>
          <ac:picMkLst>
            <pc:docMk/>
            <pc:sldMk cId="1545672879" sldId="427"/>
            <ac:picMk id="4" creationId="{5A82BA39-6DE1-454A-AFD6-25DDC443640C}"/>
          </ac:picMkLst>
        </pc:picChg>
      </pc:sldChg>
      <pc:sldChg chg="addSp delSp new mod">
        <pc:chgData name="김 용호" userId="ca7f1c2ee546dcc2" providerId="LiveId" clId="{4C3505E8-0E54-4A1F-A857-BD5079DC2972}" dt="2020-06-27T07:11:00.457" v="573"/>
        <pc:sldMkLst>
          <pc:docMk/>
          <pc:sldMk cId="522864911" sldId="428"/>
        </pc:sldMkLst>
        <pc:spChg chg="del">
          <ac:chgData name="김 용호" userId="ca7f1c2ee546dcc2" providerId="LiveId" clId="{4C3505E8-0E54-4A1F-A857-BD5079DC2972}" dt="2020-06-27T07:10:53.651" v="572" actId="478"/>
          <ac:spMkLst>
            <pc:docMk/>
            <pc:sldMk cId="522864911" sldId="428"/>
            <ac:spMk id="2" creationId="{01485795-08D6-4B8B-A23B-8D4E56034215}"/>
          </ac:spMkLst>
        </pc:spChg>
        <pc:spChg chg="del">
          <ac:chgData name="김 용호" userId="ca7f1c2ee546dcc2" providerId="LiveId" clId="{4C3505E8-0E54-4A1F-A857-BD5079DC2972}" dt="2020-06-27T07:10:53.651" v="572" actId="478"/>
          <ac:spMkLst>
            <pc:docMk/>
            <pc:sldMk cId="522864911" sldId="428"/>
            <ac:spMk id="3" creationId="{B72865C5-5D3F-4454-896C-2D5E5A867AD4}"/>
          </ac:spMkLst>
        </pc:spChg>
        <pc:picChg chg="add">
          <ac:chgData name="김 용호" userId="ca7f1c2ee546dcc2" providerId="LiveId" clId="{4C3505E8-0E54-4A1F-A857-BD5079DC2972}" dt="2020-06-27T07:11:00.457" v="573"/>
          <ac:picMkLst>
            <pc:docMk/>
            <pc:sldMk cId="522864911" sldId="428"/>
            <ac:picMk id="4" creationId="{52BDFA91-3D4F-4D28-86F1-93ADC9BD0CC2}"/>
          </ac:picMkLst>
        </pc:picChg>
      </pc:sldChg>
      <pc:sldChg chg="addSp delSp modSp new mod">
        <pc:chgData name="김 용호" userId="ca7f1c2ee546dcc2" providerId="LiveId" clId="{4C3505E8-0E54-4A1F-A857-BD5079DC2972}" dt="2020-06-27T07:11:15.621" v="577" actId="1076"/>
        <pc:sldMkLst>
          <pc:docMk/>
          <pc:sldMk cId="1623920566" sldId="429"/>
        </pc:sldMkLst>
        <pc:spChg chg="del">
          <ac:chgData name="김 용호" userId="ca7f1c2ee546dcc2" providerId="LiveId" clId="{4C3505E8-0E54-4A1F-A857-BD5079DC2972}" dt="2020-06-27T07:11:12.363" v="575" actId="478"/>
          <ac:spMkLst>
            <pc:docMk/>
            <pc:sldMk cId="1623920566" sldId="429"/>
            <ac:spMk id="2" creationId="{0356D822-A0F5-4111-9D7A-ED205DC22260}"/>
          </ac:spMkLst>
        </pc:spChg>
        <pc:spChg chg="del">
          <ac:chgData name="김 용호" userId="ca7f1c2ee546dcc2" providerId="LiveId" clId="{4C3505E8-0E54-4A1F-A857-BD5079DC2972}" dt="2020-06-27T07:11:12.363" v="575" actId="478"/>
          <ac:spMkLst>
            <pc:docMk/>
            <pc:sldMk cId="1623920566" sldId="429"/>
            <ac:spMk id="3" creationId="{C2C8B1A0-59B1-46EE-893F-CC8C9755979F}"/>
          </ac:spMkLst>
        </pc:spChg>
        <pc:picChg chg="add mod">
          <ac:chgData name="김 용호" userId="ca7f1c2ee546dcc2" providerId="LiveId" clId="{4C3505E8-0E54-4A1F-A857-BD5079DC2972}" dt="2020-06-27T07:11:15.621" v="577" actId="1076"/>
          <ac:picMkLst>
            <pc:docMk/>
            <pc:sldMk cId="1623920566" sldId="429"/>
            <ac:picMk id="4" creationId="{CB98F0BB-9484-4719-B729-5A8942A9BDA8}"/>
          </ac:picMkLst>
        </pc:picChg>
      </pc:sldChg>
      <pc:sldChg chg="addSp delSp new mod">
        <pc:chgData name="김 용호" userId="ca7f1c2ee546dcc2" providerId="LiveId" clId="{4C3505E8-0E54-4A1F-A857-BD5079DC2972}" dt="2020-06-27T07:11:28.157" v="580"/>
        <pc:sldMkLst>
          <pc:docMk/>
          <pc:sldMk cId="3445634639" sldId="430"/>
        </pc:sldMkLst>
        <pc:spChg chg="del">
          <ac:chgData name="김 용호" userId="ca7f1c2ee546dcc2" providerId="LiveId" clId="{4C3505E8-0E54-4A1F-A857-BD5079DC2972}" dt="2020-06-27T07:11:27.786" v="579" actId="478"/>
          <ac:spMkLst>
            <pc:docMk/>
            <pc:sldMk cId="3445634639" sldId="430"/>
            <ac:spMk id="2" creationId="{000BA172-5259-41B8-B67B-4D9E19D6F978}"/>
          </ac:spMkLst>
        </pc:spChg>
        <pc:spChg chg="del">
          <ac:chgData name="김 용호" userId="ca7f1c2ee546dcc2" providerId="LiveId" clId="{4C3505E8-0E54-4A1F-A857-BD5079DC2972}" dt="2020-06-27T07:11:27.786" v="579" actId="478"/>
          <ac:spMkLst>
            <pc:docMk/>
            <pc:sldMk cId="3445634639" sldId="430"/>
            <ac:spMk id="3" creationId="{A543F258-F574-4157-A911-AF826FD9C2CA}"/>
          </ac:spMkLst>
        </pc:spChg>
        <pc:picChg chg="add">
          <ac:chgData name="김 용호" userId="ca7f1c2ee546dcc2" providerId="LiveId" clId="{4C3505E8-0E54-4A1F-A857-BD5079DC2972}" dt="2020-06-27T07:11:28.157" v="580"/>
          <ac:picMkLst>
            <pc:docMk/>
            <pc:sldMk cId="3445634639" sldId="430"/>
            <ac:picMk id="4" creationId="{4D678EE9-D7CB-4A9D-B5AE-FB620D94F4D3}"/>
          </ac:picMkLst>
        </pc:picChg>
      </pc:sldChg>
      <pc:sldMasterChg chg="modSp mod">
        <pc:chgData name="김 용호" userId="ca7f1c2ee546dcc2" providerId="LiveId" clId="{4C3505E8-0E54-4A1F-A857-BD5079DC2972}" dt="2020-06-27T06:59:32.881" v="14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4C3505E8-0E54-4A1F-A857-BD5079DC2972}" dt="2020-06-27T06:59:32.881" v="14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4C3505E8-0E54-4A1F-A857-BD5079DC2972}" dt="2020-06-27T06:59:24.774" v="9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김 용호" userId="ca7f1c2ee546dcc2" providerId="LiveId" clId="{BA57DCCC-01BE-4784-BD67-477A3B4D52F2}"/>
    <pc:docChg chg="undo custSel addSld delSld modSld modMainMaster">
      <pc:chgData name="김 용호" userId="ca7f1c2ee546dcc2" providerId="LiveId" clId="{BA57DCCC-01BE-4784-BD67-477A3B4D52F2}" dt="2020-06-28T01:48:07.796" v="2669" actId="20577"/>
      <pc:docMkLst>
        <pc:docMk/>
      </pc:docMkLst>
      <pc:sldChg chg="modSp mod">
        <pc:chgData name="김 용호" userId="ca7f1c2ee546dcc2" providerId="LiveId" clId="{BA57DCCC-01BE-4784-BD67-477A3B4D52F2}" dt="2020-06-28T00:21:43.586" v="9" actId="20577"/>
        <pc:sldMkLst>
          <pc:docMk/>
          <pc:sldMk cId="2501565848" sldId="269"/>
        </pc:sldMkLst>
        <pc:spChg chg="mod">
          <ac:chgData name="김 용호" userId="ca7f1c2ee546dcc2" providerId="LiveId" clId="{BA57DCCC-01BE-4784-BD67-477A3B4D52F2}" dt="2020-06-28T00:21:43.586" v="9" actId="20577"/>
          <ac:spMkLst>
            <pc:docMk/>
            <pc:sldMk cId="2501565848" sldId="269"/>
            <ac:spMk id="4" creationId="{00000000-0000-0000-0000-000000000000}"/>
          </ac:spMkLst>
        </pc:spChg>
      </pc:sldChg>
      <pc:sldChg chg="modSp mod">
        <pc:chgData name="김 용호" userId="ca7f1c2ee546dcc2" providerId="LiveId" clId="{BA57DCCC-01BE-4784-BD67-477A3B4D52F2}" dt="2020-06-28T00:24:14.941" v="128" actId="20577"/>
        <pc:sldMkLst>
          <pc:docMk/>
          <pc:sldMk cId="2202316223" sldId="355"/>
        </pc:sldMkLst>
        <pc:spChg chg="mod">
          <ac:chgData name="김 용호" userId="ca7f1c2ee546dcc2" providerId="LiveId" clId="{BA57DCCC-01BE-4784-BD67-477A3B4D52F2}" dt="2020-06-28T00:24:14.941" v="128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BA57DCCC-01BE-4784-BD67-477A3B4D52F2}" dt="2020-06-28T01:12:26.780" v="1531"/>
        <pc:sldMkLst>
          <pc:docMk/>
          <pc:sldMk cId="792840281" sldId="362"/>
        </pc:sldMkLst>
        <pc:spChg chg="mod">
          <ac:chgData name="김 용호" userId="ca7f1c2ee546dcc2" providerId="LiveId" clId="{BA57DCCC-01BE-4784-BD67-477A3B4D52F2}" dt="2020-06-28T01:12:26.780" v="1531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BA57DCCC-01BE-4784-BD67-477A3B4D52F2}" dt="2020-06-28T01:48:07.796" v="2669" actId="20577"/>
        <pc:sldMkLst>
          <pc:docMk/>
          <pc:sldMk cId="279510565" sldId="382"/>
        </pc:sldMkLst>
        <pc:spChg chg="mod">
          <ac:chgData name="김 용호" userId="ca7f1c2ee546dcc2" providerId="LiveId" clId="{BA57DCCC-01BE-4784-BD67-477A3B4D52F2}" dt="2020-06-28T01:48:07.796" v="2669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BA57DCCC-01BE-4784-BD67-477A3B4D52F2}" dt="2020-06-28T00:35:06.101" v="694" actId="20577"/>
        <pc:sldMkLst>
          <pc:docMk/>
          <pc:sldMk cId="2625637699" sldId="386"/>
        </pc:sldMkLst>
        <pc:spChg chg="mod">
          <ac:chgData name="김 용호" userId="ca7f1c2ee546dcc2" providerId="LiveId" clId="{BA57DCCC-01BE-4784-BD67-477A3B4D52F2}" dt="2020-06-28T00:33:46.907" v="615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BA57DCCC-01BE-4784-BD67-477A3B4D52F2}" dt="2020-06-28T00:35:06.101" v="694" actId="20577"/>
          <ac:spMkLst>
            <pc:docMk/>
            <pc:sldMk cId="2625637699" sldId="386"/>
            <ac:spMk id="3" creationId="{00000000-0000-0000-0000-000000000000}"/>
          </ac:spMkLst>
        </pc:spChg>
        <pc:spChg chg="mod">
          <ac:chgData name="김 용호" userId="ca7f1c2ee546dcc2" providerId="LiveId" clId="{BA57DCCC-01BE-4784-BD67-477A3B4D52F2}" dt="2020-06-28T00:32:43.843" v="595" actId="1076"/>
          <ac:spMkLst>
            <pc:docMk/>
            <pc:sldMk cId="2625637699" sldId="386"/>
            <ac:spMk id="19" creationId="{0F8CD8B5-74F5-4BB3-8B8A-66B2A94A8425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22" creationId="{1CEDFA95-6C2B-4977-9FA1-E3FB10BCFCC7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23" creationId="{011AD7D9-BCCA-480F-BDF9-FDD4701D81FE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24" creationId="{08185A10-8B54-44F6-ACDB-E4BD2B5AB1F7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25" creationId="{DE6EFD6A-5692-4C7B-8ADD-BEBD27669485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27" creationId="{71B61CB4-35CF-4C77-98E9-8E4E2D0511E4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30" creationId="{E700FDDB-3CF4-425A-BD96-C9DF40B8BADF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34" creationId="{8B34B089-1A8B-4479-BB4A-45A15F914A97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37" creationId="{44D9A8CD-D64F-4A90-8B48-9043801941AB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38" creationId="{C4503FD7-291F-4A09-AFED-1ACFD38B4F55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40" creationId="{058F788A-C06E-4B87-952C-86B4E2F57A9E}"/>
          </ac:spMkLst>
        </pc:spChg>
        <pc:spChg chg="add mod">
          <ac:chgData name="김 용호" userId="ca7f1c2ee546dcc2" providerId="LiveId" clId="{BA57DCCC-01BE-4784-BD67-477A3B4D52F2}" dt="2020-06-28T00:34:09.559" v="618" actId="1076"/>
          <ac:spMkLst>
            <pc:docMk/>
            <pc:sldMk cId="2625637699" sldId="386"/>
            <ac:spMk id="44" creationId="{79090F8B-0C4B-4133-AEE0-936EEEDF4896}"/>
          </ac:spMkLst>
        </pc:spChg>
        <pc:grpChg chg="del">
          <ac:chgData name="김 용호" userId="ca7f1c2ee546dcc2" providerId="LiveId" clId="{BA57DCCC-01BE-4784-BD67-477A3B4D52F2}" dt="2020-06-28T00:34:05.412" v="616" actId="478"/>
          <ac:grpSpMkLst>
            <pc:docMk/>
            <pc:sldMk cId="2625637699" sldId="386"/>
            <ac:grpSpMk id="20" creationId="{796C43C8-3723-4A5C-AB8C-2D1A7F5D9A6B}"/>
          </ac:grpSpMkLst>
        </pc:grp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21" creationId="{9ED4F2E7-45B1-4BCB-9CE0-29192DD55BD7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26" creationId="{C7991ABE-549A-486D-833E-C07FC1AD7646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28" creationId="{078AB8A4-C1D1-4988-84BE-93C053B4D7FA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29" creationId="{FB9828D4-4594-4842-9EB2-7F1E6D9990F2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31" creationId="{100AA603-8E40-4542-9DC6-1DC3DBE16E7E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32" creationId="{6D378349-7DF3-440B-AFC5-6A98DE382F3F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33" creationId="{C81F4B3C-D521-4C56-8CBC-362AA26BB10C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35" creationId="{69AC707F-3B67-4278-8973-B54B520E3EDF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36" creationId="{840462BE-101F-4970-A7AE-D27C4F7E45BC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39" creationId="{7EDE59B0-E780-424F-A89B-845FFEBDC258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1" creationId="{B31BE5E0-145D-4404-BA89-A1431A0E0787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2" creationId="{45B5D0A5-EA61-4B11-AA5F-9F550E8D4E0B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3" creationId="{CE4B5701-1B87-40B1-93F5-DB2190F0E43B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5" creationId="{1CBD6121-D5B4-43AF-B416-65BD6B519E47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6" creationId="{75ADFB48-187F-489D-A752-F094B15A0810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7" creationId="{C75F59A3-58C4-4F33-9270-86C51959D74E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8" creationId="{9749BDAA-52BB-42AA-B669-31B423F705BB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49" creationId="{1121AB21-C3D5-4B72-9845-AA7145EDF89C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50" creationId="{B8948898-01AC-43B0-9208-C4065D7A87FE}"/>
          </ac:cxnSpMkLst>
        </pc:cxnChg>
        <pc:cxnChg chg="add mod">
          <ac:chgData name="김 용호" userId="ca7f1c2ee546dcc2" providerId="LiveId" clId="{BA57DCCC-01BE-4784-BD67-477A3B4D52F2}" dt="2020-06-28T00:34:09.559" v="618" actId="1076"/>
          <ac:cxnSpMkLst>
            <pc:docMk/>
            <pc:sldMk cId="2625637699" sldId="386"/>
            <ac:cxnSpMk id="51" creationId="{28E748D6-FF39-48B5-B339-4A5F07B8AA36}"/>
          </ac:cxnSpMkLst>
        </pc:cxnChg>
      </pc:sldChg>
      <pc:sldChg chg="del">
        <pc:chgData name="김 용호" userId="ca7f1c2ee546dcc2" providerId="LiveId" clId="{BA57DCCC-01BE-4784-BD67-477A3B4D52F2}" dt="2020-06-28T01:10:23.645" v="1515" actId="47"/>
        <pc:sldMkLst>
          <pc:docMk/>
          <pc:sldMk cId="323931750" sldId="413"/>
        </pc:sldMkLst>
      </pc:sldChg>
      <pc:sldChg chg="addSp delSp modSp mod">
        <pc:chgData name="김 용호" userId="ca7f1c2ee546dcc2" providerId="LiveId" clId="{BA57DCCC-01BE-4784-BD67-477A3B4D52F2}" dt="2020-06-28T01:34:02.679" v="2038" actId="1076"/>
        <pc:sldMkLst>
          <pc:docMk/>
          <pc:sldMk cId="2792309591" sldId="418"/>
        </pc:sldMkLst>
        <pc:spChg chg="mod">
          <ac:chgData name="김 용호" userId="ca7f1c2ee546dcc2" providerId="LiveId" clId="{BA57DCCC-01BE-4784-BD67-477A3B4D52F2}" dt="2020-06-28T00:57:23.893" v="1462" actId="6549"/>
          <ac:spMkLst>
            <pc:docMk/>
            <pc:sldMk cId="2792309591" sldId="418"/>
            <ac:spMk id="2" creationId="{00000000-0000-0000-0000-000000000000}"/>
          </ac:spMkLst>
        </pc:spChg>
        <pc:spChg chg="mod">
          <ac:chgData name="김 용호" userId="ca7f1c2ee546dcc2" providerId="LiveId" clId="{BA57DCCC-01BE-4784-BD67-477A3B4D52F2}" dt="2020-06-28T00:43:23.918" v="1336" actId="6549"/>
          <ac:spMkLst>
            <pc:docMk/>
            <pc:sldMk cId="2792309591" sldId="418"/>
            <ac:spMk id="3" creationId="{00000000-0000-0000-0000-000000000000}"/>
          </ac:spMkLst>
        </pc:spChg>
        <pc:picChg chg="add mod">
          <ac:chgData name="김 용호" userId="ca7f1c2ee546dcc2" providerId="LiveId" clId="{BA57DCCC-01BE-4784-BD67-477A3B4D52F2}" dt="2020-06-28T01:34:02.679" v="2038" actId="1076"/>
          <ac:picMkLst>
            <pc:docMk/>
            <pc:sldMk cId="2792309591" sldId="418"/>
            <ac:picMk id="4" creationId="{BE4DF7F9-7A07-4915-B160-1A2BBCDCEB4B}"/>
          </ac:picMkLst>
        </pc:picChg>
        <pc:picChg chg="del">
          <ac:chgData name="김 용호" userId="ca7f1c2ee546dcc2" providerId="LiveId" clId="{BA57DCCC-01BE-4784-BD67-477A3B4D52F2}" dt="2020-06-28T00:43:15.251" v="1319" actId="478"/>
          <ac:picMkLst>
            <pc:docMk/>
            <pc:sldMk cId="2792309591" sldId="418"/>
            <ac:picMk id="5" creationId="{1D1D6121-D3CC-467E-A6A6-165BE8CE71B1}"/>
          </ac:picMkLst>
        </pc:picChg>
        <pc:picChg chg="del">
          <ac:chgData name="김 용호" userId="ca7f1c2ee546dcc2" providerId="LiveId" clId="{BA57DCCC-01BE-4784-BD67-477A3B4D52F2}" dt="2020-06-28T00:43:14.482" v="1318" actId="478"/>
          <ac:picMkLst>
            <pc:docMk/>
            <pc:sldMk cId="2792309591" sldId="418"/>
            <ac:picMk id="6" creationId="{F048B38E-210E-4988-9F67-62CCC180C7FD}"/>
          </ac:picMkLst>
        </pc:picChg>
      </pc:sldChg>
      <pc:sldChg chg="del">
        <pc:chgData name="김 용호" userId="ca7f1c2ee546dcc2" providerId="LiveId" clId="{BA57DCCC-01BE-4784-BD67-477A3B4D52F2}" dt="2020-06-28T01:15:31.556" v="1563" actId="47"/>
        <pc:sldMkLst>
          <pc:docMk/>
          <pc:sldMk cId="3189827256" sldId="421"/>
        </pc:sldMkLst>
      </pc:sldChg>
      <pc:sldChg chg="addSp delSp modSp mod">
        <pc:chgData name="김 용호" userId="ca7f1c2ee546dcc2" providerId="LiveId" clId="{BA57DCCC-01BE-4784-BD67-477A3B4D52F2}" dt="2020-06-28T01:13:15.652" v="1532" actId="20577"/>
        <pc:sldMkLst>
          <pc:docMk/>
          <pc:sldMk cId="1683518839" sldId="422"/>
        </pc:sldMkLst>
        <pc:spChg chg="mod">
          <ac:chgData name="김 용호" userId="ca7f1c2ee546dcc2" providerId="LiveId" clId="{BA57DCCC-01BE-4784-BD67-477A3B4D52F2}" dt="2020-06-28T00:35:52.705" v="718" actId="20577"/>
          <ac:spMkLst>
            <pc:docMk/>
            <pc:sldMk cId="1683518839" sldId="422"/>
            <ac:spMk id="2" creationId="{00000000-0000-0000-0000-000000000000}"/>
          </ac:spMkLst>
        </pc:spChg>
        <pc:spChg chg="mod">
          <ac:chgData name="김 용호" userId="ca7f1c2ee546dcc2" providerId="LiveId" clId="{BA57DCCC-01BE-4784-BD67-477A3B4D52F2}" dt="2020-06-28T01:13:15.652" v="1532" actId="20577"/>
          <ac:spMkLst>
            <pc:docMk/>
            <pc:sldMk cId="1683518839" sldId="422"/>
            <ac:spMk id="3" creationId="{00000000-0000-0000-0000-000000000000}"/>
          </ac:spMkLst>
        </pc:spChg>
        <pc:grpChg chg="del">
          <ac:chgData name="김 용호" userId="ca7f1c2ee546dcc2" providerId="LiveId" clId="{BA57DCCC-01BE-4784-BD67-477A3B4D52F2}" dt="2020-06-28T00:38:06.519" v="719" actId="478"/>
          <ac:grpSpMkLst>
            <pc:docMk/>
            <pc:sldMk cId="1683518839" sldId="422"/>
            <ac:grpSpMk id="4" creationId="{80E0733C-04F6-45C4-94EC-F19A6113AC97}"/>
          </ac:grpSpMkLst>
        </pc:grpChg>
        <pc:picChg chg="add mod">
          <ac:chgData name="김 용호" userId="ca7f1c2ee546dcc2" providerId="LiveId" clId="{BA57DCCC-01BE-4784-BD67-477A3B4D52F2}" dt="2020-06-28T00:42:26.866" v="1291" actId="1076"/>
          <ac:picMkLst>
            <pc:docMk/>
            <pc:sldMk cId="1683518839" sldId="422"/>
            <ac:picMk id="5" creationId="{DDC3EC3C-4382-4544-92AC-AE4CED8C3B60}"/>
          </ac:picMkLst>
        </pc:picChg>
        <pc:picChg chg="add mod">
          <ac:chgData name="김 용호" userId="ca7f1c2ee546dcc2" providerId="LiveId" clId="{BA57DCCC-01BE-4784-BD67-477A3B4D52F2}" dt="2020-06-28T00:42:03.580" v="1244" actId="1076"/>
          <ac:picMkLst>
            <pc:docMk/>
            <pc:sldMk cId="1683518839" sldId="422"/>
            <ac:picMk id="82" creationId="{156B4F82-8CDD-40C6-B3A7-281AFDC9629B}"/>
          </ac:picMkLst>
        </pc:picChg>
        <pc:cxnChg chg="mod">
          <ac:chgData name="김 용호" userId="ca7f1c2ee546dcc2" providerId="LiveId" clId="{BA57DCCC-01BE-4784-BD67-477A3B4D52F2}" dt="2020-06-28T00:38:06.519" v="719" actId="478"/>
          <ac:cxnSpMkLst>
            <pc:docMk/>
            <pc:sldMk cId="1683518839" sldId="422"/>
            <ac:cxnSpMk id="72" creationId="{5735C1B5-F822-4F5A-BCDA-8E2780F179A1}"/>
          </ac:cxnSpMkLst>
        </pc:cxnChg>
        <pc:cxnChg chg="mod">
          <ac:chgData name="김 용호" userId="ca7f1c2ee546dcc2" providerId="LiveId" clId="{BA57DCCC-01BE-4784-BD67-477A3B4D52F2}" dt="2020-06-28T00:38:06.519" v="719" actId="478"/>
          <ac:cxnSpMkLst>
            <pc:docMk/>
            <pc:sldMk cId="1683518839" sldId="422"/>
            <ac:cxnSpMk id="74" creationId="{C53B5BB9-CEC9-490B-8480-6C8220550384}"/>
          </ac:cxnSpMkLst>
        </pc:cxnChg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2994537404" sldId="423"/>
        </pc:sldMkLst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2552111900" sldId="424"/>
        </pc:sldMkLst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1527472020" sldId="425"/>
        </pc:sldMkLst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1902772828" sldId="426"/>
        </pc:sldMkLst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1545672879" sldId="427"/>
        </pc:sldMkLst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522864911" sldId="428"/>
        </pc:sldMkLst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1623920566" sldId="429"/>
        </pc:sldMkLst>
      </pc:sldChg>
      <pc:sldChg chg="del">
        <pc:chgData name="김 용호" userId="ca7f1c2ee546dcc2" providerId="LiveId" clId="{BA57DCCC-01BE-4784-BD67-477A3B4D52F2}" dt="2020-06-28T01:11:13.415" v="1516" actId="47"/>
        <pc:sldMkLst>
          <pc:docMk/>
          <pc:sldMk cId="3445634639" sldId="430"/>
        </pc:sldMkLst>
      </pc:sldChg>
      <pc:sldChg chg="addSp delSp modSp add mod">
        <pc:chgData name="김 용호" userId="ca7f1c2ee546dcc2" providerId="LiveId" clId="{BA57DCCC-01BE-4784-BD67-477A3B4D52F2}" dt="2020-06-28T01:33:33.731" v="2032" actId="20577"/>
        <pc:sldMkLst>
          <pc:docMk/>
          <pc:sldMk cId="755798466" sldId="431"/>
        </pc:sldMkLst>
        <pc:spChg chg="mod">
          <ac:chgData name="김 용호" userId="ca7f1c2ee546dcc2" providerId="LiveId" clId="{BA57DCCC-01BE-4784-BD67-477A3B4D52F2}" dt="2020-06-28T01:09:16.167" v="1495"/>
          <ac:spMkLst>
            <pc:docMk/>
            <pc:sldMk cId="755798466" sldId="431"/>
            <ac:spMk id="2" creationId="{00000000-0000-0000-0000-000000000000}"/>
          </ac:spMkLst>
        </pc:spChg>
        <pc:spChg chg="mod">
          <ac:chgData name="김 용호" userId="ca7f1c2ee546dcc2" providerId="LiveId" clId="{BA57DCCC-01BE-4784-BD67-477A3B4D52F2}" dt="2020-06-28T01:33:33.731" v="2032" actId="20577"/>
          <ac:spMkLst>
            <pc:docMk/>
            <pc:sldMk cId="755798466" sldId="431"/>
            <ac:spMk id="3" creationId="{00000000-0000-0000-0000-000000000000}"/>
          </ac:spMkLst>
        </pc:spChg>
        <pc:picChg chg="del">
          <ac:chgData name="김 용호" userId="ca7f1c2ee546dcc2" providerId="LiveId" clId="{BA57DCCC-01BE-4784-BD67-477A3B4D52F2}" dt="2020-06-28T01:09:16.800" v="1496" actId="478"/>
          <ac:picMkLst>
            <pc:docMk/>
            <pc:sldMk cId="755798466" sldId="431"/>
            <ac:picMk id="4" creationId="{BE4DF7F9-7A07-4915-B160-1A2BBCDCEB4B}"/>
          </ac:picMkLst>
        </pc:picChg>
        <pc:picChg chg="add mod">
          <ac:chgData name="김 용호" userId="ca7f1c2ee546dcc2" providerId="LiveId" clId="{BA57DCCC-01BE-4784-BD67-477A3B4D52F2}" dt="2020-06-28T01:22:22.235" v="1675" actId="14100"/>
          <ac:picMkLst>
            <pc:docMk/>
            <pc:sldMk cId="755798466" sldId="431"/>
            <ac:picMk id="5" creationId="{A4CCAA7D-50B7-4D0D-9BED-1B314900AA9C}"/>
          </ac:picMkLst>
        </pc:picChg>
      </pc:sldChg>
      <pc:sldChg chg="addSp delSp modSp add mod">
        <pc:chgData name="김 용호" userId="ca7f1c2ee546dcc2" providerId="LiveId" clId="{BA57DCCC-01BE-4784-BD67-477A3B4D52F2}" dt="2020-06-28T01:33:54.610" v="2036" actId="14100"/>
        <pc:sldMkLst>
          <pc:docMk/>
          <pc:sldMk cId="4121765904" sldId="432"/>
        </pc:sldMkLst>
        <pc:spChg chg="mod">
          <ac:chgData name="김 용호" userId="ca7f1c2ee546dcc2" providerId="LiveId" clId="{BA57DCCC-01BE-4784-BD67-477A3B4D52F2}" dt="2020-06-28T01:09:38.886" v="1503"/>
          <ac:spMkLst>
            <pc:docMk/>
            <pc:sldMk cId="4121765904" sldId="432"/>
            <ac:spMk id="2" creationId="{00000000-0000-0000-0000-000000000000}"/>
          </ac:spMkLst>
        </pc:spChg>
        <pc:spChg chg="mod">
          <ac:chgData name="김 용호" userId="ca7f1c2ee546dcc2" providerId="LiveId" clId="{BA57DCCC-01BE-4784-BD67-477A3B4D52F2}" dt="2020-06-28T01:33:44.996" v="2035" actId="20577"/>
          <ac:spMkLst>
            <pc:docMk/>
            <pc:sldMk cId="4121765904" sldId="432"/>
            <ac:spMk id="3" creationId="{00000000-0000-0000-0000-000000000000}"/>
          </ac:spMkLst>
        </pc:spChg>
        <pc:picChg chg="add mod">
          <ac:chgData name="김 용호" userId="ca7f1c2ee546dcc2" providerId="LiveId" clId="{BA57DCCC-01BE-4784-BD67-477A3B4D52F2}" dt="2020-06-28T01:33:54.610" v="2036" actId="14100"/>
          <ac:picMkLst>
            <pc:docMk/>
            <pc:sldMk cId="4121765904" sldId="432"/>
            <ac:picMk id="4" creationId="{37CE9120-F3CB-481C-AB5C-3183D9859065}"/>
          </ac:picMkLst>
        </pc:picChg>
        <pc:picChg chg="del">
          <ac:chgData name="김 용호" userId="ca7f1c2ee546dcc2" providerId="LiveId" clId="{BA57DCCC-01BE-4784-BD67-477A3B4D52F2}" dt="2020-06-28T01:09:44.009" v="1504" actId="478"/>
          <ac:picMkLst>
            <pc:docMk/>
            <pc:sldMk cId="4121765904" sldId="432"/>
            <ac:picMk id="5" creationId="{A4CCAA7D-50B7-4D0D-9BED-1B314900AA9C}"/>
          </ac:picMkLst>
        </pc:picChg>
      </pc:sldChg>
      <pc:sldChg chg="addSp delSp modSp add mod">
        <pc:chgData name="김 용호" userId="ca7f1c2ee546dcc2" providerId="LiveId" clId="{BA57DCCC-01BE-4784-BD67-477A3B4D52F2}" dt="2020-06-28T01:21:33.092" v="1674" actId="14100"/>
        <pc:sldMkLst>
          <pc:docMk/>
          <pc:sldMk cId="73430581" sldId="433"/>
        </pc:sldMkLst>
        <pc:spChg chg="mod">
          <ac:chgData name="김 용호" userId="ca7f1c2ee546dcc2" providerId="LiveId" clId="{BA57DCCC-01BE-4784-BD67-477A3B4D52F2}" dt="2020-06-28T01:21:29.554" v="1673" actId="20577"/>
          <ac:spMkLst>
            <pc:docMk/>
            <pc:sldMk cId="73430581" sldId="433"/>
            <ac:spMk id="3" creationId="{00000000-0000-0000-0000-000000000000}"/>
          </ac:spMkLst>
        </pc:spChg>
        <pc:picChg chg="add mod">
          <ac:chgData name="김 용호" userId="ca7f1c2ee546dcc2" providerId="LiveId" clId="{BA57DCCC-01BE-4784-BD67-477A3B4D52F2}" dt="2020-06-28T01:21:33.092" v="1674" actId="14100"/>
          <ac:picMkLst>
            <pc:docMk/>
            <pc:sldMk cId="73430581" sldId="433"/>
            <ac:picMk id="4" creationId="{8C36B872-7D94-401C-8CA8-50BCF695667E}"/>
          </ac:picMkLst>
        </pc:picChg>
        <pc:picChg chg="del">
          <ac:chgData name="김 용호" userId="ca7f1c2ee546dcc2" providerId="LiveId" clId="{BA57DCCC-01BE-4784-BD67-477A3B4D52F2}" dt="2020-06-28T01:19:36.010" v="1573" actId="478"/>
          <ac:picMkLst>
            <pc:docMk/>
            <pc:sldMk cId="73430581" sldId="433"/>
            <ac:picMk id="5" creationId="{A4CCAA7D-50B7-4D0D-9BED-1B314900AA9C}"/>
          </ac:picMkLst>
        </pc:picChg>
      </pc:sldChg>
      <pc:sldMasterChg chg="modSldLayout">
        <pc:chgData name="김 용호" userId="ca7f1c2ee546dcc2" providerId="LiveId" clId="{BA57DCCC-01BE-4784-BD67-477A3B4D52F2}" dt="2020-06-28T00:31:15.633" v="577" actId="20577"/>
        <pc:sldMasterMkLst>
          <pc:docMk/>
          <pc:sldMasterMk cId="3903101786" sldId="2147483660"/>
        </pc:sldMasterMkLst>
        <pc:sldLayoutChg chg="modSp mod">
          <pc:chgData name="김 용호" userId="ca7f1c2ee546dcc2" providerId="LiveId" clId="{BA57DCCC-01BE-4784-BD67-477A3B4D52F2}" dt="2020-06-28T00:31:15.633" v="577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BA57DCCC-01BE-4784-BD67-477A3B4D52F2}" dt="2020-06-28T00:31:15.633" v="577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2020-06-30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2020-06-30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52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2020-06-30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2020-06-30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0967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Multi-user Triggered P2P Transmission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2020-06-</a:t>
            </a:r>
            <a:r>
              <a:rPr lang="en-US" sz="2000" b="0" kern="0">
                <a:latin typeface="Times New Roman"/>
                <a:ea typeface="MS Gothic"/>
              </a:rPr>
              <a:t>30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072531"/>
              </p:ext>
            </p:extLst>
          </p:nvPr>
        </p:nvGraphicFramePr>
        <p:xfrm>
          <a:off x="703263" y="3000375"/>
          <a:ext cx="7626350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35535" imgH="2673137" progId="Word.Document.8">
                  <p:embed/>
                </p:oleObj>
              </mc:Choice>
              <mc:Fallback>
                <p:oleObj name="Document" r:id="rId4" imgW="8235535" imgH="2673137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00375"/>
                        <a:ext cx="7626350" cy="2474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11-20/0813r3 Triggered P2P transmissions follow up</a:t>
            </a:r>
          </a:p>
          <a:p>
            <a:pPr marL="0" indent="0">
              <a:buNone/>
            </a:pPr>
            <a:r>
              <a:rPr lang="en-US" altLang="ko-KR" sz="2000" dirty="0"/>
              <a:t>[2] 11-20-0871r0 Simplified P2P Release1</a:t>
            </a:r>
          </a:p>
          <a:p>
            <a:pPr marL="0" indent="0">
              <a:buNone/>
            </a:pPr>
            <a:r>
              <a:rPr lang="en-US" altLang="ko-KR" sz="2000" dirty="0"/>
              <a:t>[3] 11-20-0095r2 Triggered P2P transmissions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/>
              <a:t>The Triggered P2P transmission was proposed and discussed in [1], [2], [3]</a:t>
            </a:r>
          </a:p>
          <a:p>
            <a:r>
              <a:rPr lang="en-US" altLang="ko-KR" dirty="0"/>
              <a:t>Triggered P2P transmissions have benefits from throughput and latency perspectives</a:t>
            </a:r>
          </a:p>
          <a:p>
            <a:r>
              <a:rPr lang="en-US" altLang="ko-KR" dirty="0"/>
              <a:t>Triggered P2P  is initiated by an AP for a “Single-User style” PPDU</a:t>
            </a:r>
          </a:p>
          <a:p>
            <a:r>
              <a:rPr lang="en-US" altLang="ko-KR" dirty="0"/>
              <a:t>In [1], P2P PPDU format is left as TBD</a:t>
            </a:r>
          </a:p>
          <a:p>
            <a:r>
              <a:rPr lang="en-US" altLang="ko-KR" dirty="0"/>
              <a:t>In some scenarios, P2P transmissions can be to/from multiusers.</a:t>
            </a:r>
          </a:p>
          <a:p>
            <a:r>
              <a:rPr lang="en-US" altLang="ko-KR" dirty="0"/>
              <a:t>In this contribution, MU P2P transmission is discussed.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Trigger based </a:t>
            </a:r>
            <a:r>
              <a:rPr lang="en-US" altLang="ko-KR" dirty="0" err="1"/>
              <a:t>DiL</a:t>
            </a:r>
            <a:r>
              <a:rPr lang="en-US" altLang="ko-KR" dirty="0"/>
              <a:t> transmission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Basic Operation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AP shares a part of the TXOP to the P2P traffic</a:t>
            </a:r>
          </a:p>
          <a:p>
            <a:endParaRPr lang="en-US" altLang="ko-KR" sz="1800" dirty="0"/>
          </a:p>
        </p:txBody>
      </p:sp>
      <p:cxnSp>
        <p:nvCxnSpPr>
          <p:cNvPr id="21" name="Straight Connector 11">
            <a:extLst>
              <a:ext uri="{FF2B5EF4-FFF2-40B4-BE49-F238E27FC236}">
                <a16:creationId xmlns:a16="http://schemas.microsoft.com/office/drawing/2014/main" id="{9ED4F2E7-45B1-4BCB-9CE0-29192DD55BD7}"/>
              </a:ext>
            </a:extLst>
          </p:cNvPr>
          <p:cNvCxnSpPr>
            <a:cxnSpLocks/>
          </p:cNvCxnSpPr>
          <p:nvPr/>
        </p:nvCxnSpPr>
        <p:spPr bwMode="auto">
          <a:xfrm>
            <a:off x="1053532" y="495568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CEDFA95-6C2B-4977-9FA1-E3FB10BCFCC7}"/>
              </a:ext>
            </a:extLst>
          </p:cNvPr>
          <p:cNvSpPr txBox="1"/>
          <p:nvPr/>
        </p:nvSpPr>
        <p:spPr>
          <a:xfrm>
            <a:off x="462510" y="2923687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1AD7D9-BCCA-480F-BDF9-FDD4701D81FE}"/>
              </a:ext>
            </a:extLst>
          </p:cNvPr>
          <p:cNvSpPr txBox="1"/>
          <p:nvPr/>
        </p:nvSpPr>
        <p:spPr>
          <a:xfrm>
            <a:off x="462509" y="3688305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8185A10-8B54-44F6-ACDB-E4BD2B5AB1F7}"/>
              </a:ext>
            </a:extLst>
          </p:cNvPr>
          <p:cNvSpPr txBox="1"/>
          <p:nvPr/>
        </p:nvSpPr>
        <p:spPr>
          <a:xfrm>
            <a:off x="461322" y="450518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6EFD6A-5692-4C7B-8ADD-BEBD27669485}"/>
              </a:ext>
            </a:extLst>
          </p:cNvPr>
          <p:cNvSpPr txBox="1"/>
          <p:nvPr/>
        </p:nvSpPr>
        <p:spPr>
          <a:xfrm>
            <a:off x="5123232" y="498093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6" name="Straight Arrow Connector 87">
            <a:extLst>
              <a:ext uri="{FF2B5EF4-FFF2-40B4-BE49-F238E27FC236}">
                <a16:creationId xmlns:a16="http://schemas.microsoft.com/office/drawing/2014/main" id="{C7991ABE-549A-486D-833E-C07FC1AD7646}"/>
              </a:ext>
            </a:extLst>
          </p:cNvPr>
          <p:cNvCxnSpPr>
            <a:cxnSpLocks/>
          </p:cNvCxnSpPr>
          <p:nvPr/>
        </p:nvCxnSpPr>
        <p:spPr bwMode="auto">
          <a:xfrm flipH="1">
            <a:off x="1119071" y="2717197"/>
            <a:ext cx="6307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1B61CB4-35CF-4C77-98E9-8E4E2D0511E4}"/>
              </a:ext>
            </a:extLst>
          </p:cNvPr>
          <p:cNvSpPr txBox="1"/>
          <p:nvPr/>
        </p:nvSpPr>
        <p:spPr>
          <a:xfrm>
            <a:off x="3394802" y="2276872"/>
            <a:ext cx="2671309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 </a:t>
            </a:r>
            <a:r>
              <a:rPr lang="fr-FR" sz="2000" dirty="0" err="1">
                <a:solidFill>
                  <a:schemeClr val="tx1"/>
                </a:solidFill>
              </a:rPr>
              <a:t>owned</a:t>
            </a:r>
            <a:r>
              <a:rPr lang="fr-FR" sz="2000" dirty="0">
                <a:solidFill>
                  <a:schemeClr val="tx1"/>
                </a:solidFill>
              </a:rPr>
              <a:t> by the AP</a:t>
            </a:r>
          </a:p>
        </p:txBody>
      </p:sp>
      <p:cxnSp>
        <p:nvCxnSpPr>
          <p:cNvPr id="28" name="Straight Connector 12">
            <a:extLst>
              <a:ext uri="{FF2B5EF4-FFF2-40B4-BE49-F238E27FC236}">
                <a16:creationId xmlns:a16="http://schemas.microsoft.com/office/drawing/2014/main" id="{078AB8A4-C1D1-4988-84BE-93C053B4D7FA}"/>
              </a:ext>
            </a:extLst>
          </p:cNvPr>
          <p:cNvCxnSpPr>
            <a:cxnSpLocks/>
          </p:cNvCxnSpPr>
          <p:nvPr/>
        </p:nvCxnSpPr>
        <p:spPr bwMode="auto">
          <a:xfrm>
            <a:off x="1053532" y="416828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13">
            <a:extLst>
              <a:ext uri="{FF2B5EF4-FFF2-40B4-BE49-F238E27FC236}">
                <a16:creationId xmlns:a16="http://schemas.microsoft.com/office/drawing/2014/main" id="{FB9828D4-4594-4842-9EB2-7F1E6D9990F2}"/>
              </a:ext>
            </a:extLst>
          </p:cNvPr>
          <p:cNvCxnSpPr>
            <a:cxnSpLocks/>
          </p:cNvCxnSpPr>
          <p:nvPr/>
        </p:nvCxnSpPr>
        <p:spPr bwMode="auto">
          <a:xfrm>
            <a:off x="1053532" y="3380887"/>
            <a:ext cx="7772400" cy="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91">
            <a:extLst>
              <a:ext uri="{FF2B5EF4-FFF2-40B4-BE49-F238E27FC236}">
                <a16:creationId xmlns:a16="http://schemas.microsoft.com/office/drawing/2014/main" id="{E700FDDB-3CF4-425A-BD96-C9DF40B8BADF}"/>
              </a:ext>
            </a:extLst>
          </p:cNvPr>
          <p:cNvSpPr/>
          <p:nvPr/>
        </p:nvSpPr>
        <p:spPr bwMode="auto">
          <a:xfrm>
            <a:off x="4425469" y="2744983"/>
            <a:ext cx="895820" cy="6375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TF for P2P</a:t>
            </a:r>
          </a:p>
        </p:txBody>
      </p:sp>
      <p:cxnSp>
        <p:nvCxnSpPr>
          <p:cNvPr id="31" name="Straight Connector 92">
            <a:extLst>
              <a:ext uri="{FF2B5EF4-FFF2-40B4-BE49-F238E27FC236}">
                <a16:creationId xmlns:a16="http://schemas.microsoft.com/office/drawing/2014/main" id="{100AA603-8E40-4542-9DC6-1DC3DBE16E7E}"/>
              </a:ext>
            </a:extLst>
          </p:cNvPr>
          <p:cNvCxnSpPr>
            <a:cxnSpLocks/>
          </p:cNvCxnSpPr>
          <p:nvPr/>
        </p:nvCxnSpPr>
        <p:spPr bwMode="auto">
          <a:xfrm>
            <a:off x="5331996" y="274083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95">
            <a:extLst>
              <a:ext uri="{FF2B5EF4-FFF2-40B4-BE49-F238E27FC236}">
                <a16:creationId xmlns:a16="http://schemas.microsoft.com/office/drawing/2014/main" id="{6D378349-7DF3-440B-AFC5-6A98DE382F3F}"/>
              </a:ext>
            </a:extLst>
          </p:cNvPr>
          <p:cNvCxnSpPr>
            <a:cxnSpLocks/>
          </p:cNvCxnSpPr>
          <p:nvPr/>
        </p:nvCxnSpPr>
        <p:spPr bwMode="auto">
          <a:xfrm>
            <a:off x="5539085" y="3628709"/>
            <a:ext cx="0" cy="13269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96">
            <a:extLst>
              <a:ext uri="{FF2B5EF4-FFF2-40B4-BE49-F238E27FC236}">
                <a16:creationId xmlns:a16="http://schemas.microsoft.com/office/drawing/2014/main" id="{C81F4B3C-D521-4C56-8CBC-362AA26BB10C}"/>
              </a:ext>
            </a:extLst>
          </p:cNvPr>
          <p:cNvCxnSpPr>
            <a:cxnSpLocks/>
          </p:cNvCxnSpPr>
          <p:nvPr/>
        </p:nvCxnSpPr>
        <p:spPr bwMode="auto">
          <a:xfrm>
            <a:off x="6652161" y="3874778"/>
            <a:ext cx="0" cy="118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98">
            <a:extLst>
              <a:ext uri="{FF2B5EF4-FFF2-40B4-BE49-F238E27FC236}">
                <a16:creationId xmlns:a16="http://schemas.microsoft.com/office/drawing/2014/main" id="{8B34B089-1A8B-4479-BB4A-45A15F914A97}"/>
              </a:ext>
            </a:extLst>
          </p:cNvPr>
          <p:cNvSpPr/>
          <p:nvPr/>
        </p:nvSpPr>
        <p:spPr bwMode="auto">
          <a:xfrm>
            <a:off x="6894645" y="4525823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35" name="Straight Connector 105">
            <a:extLst>
              <a:ext uri="{FF2B5EF4-FFF2-40B4-BE49-F238E27FC236}">
                <a16:creationId xmlns:a16="http://schemas.microsoft.com/office/drawing/2014/main" id="{69AC707F-3B67-4278-8973-B54B520E3EDF}"/>
              </a:ext>
            </a:extLst>
          </p:cNvPr>
          <p:cNvCxnSpPr>
            <a:cxnSpLocks/>
          </p:cNvCxnSpPr>
          <p:nvPr/>
        </p:nvCxnSpPr>
        <p:spPr bwMode="auto">
          <a:xfrm flipV="1">
            <a:off x="7420588" y="3447648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106">
            <a:extLst>
              <a:ext uri="{FF2B5EF4-FFF2-40B4-BE49-F238E27FC236}">
                <a16:creationId xmlns:a16="http://schemas.microsoft.com/office/drawing/2014/main" id="{840462BE-101F-4970-A7AE-D27C4F7E45BC}"/>
              </a:ext>
            </a:extLst>
          </p:cNvPr>
          <p:cNvCxnSpPr>
            <a:cxnSpLocks/>
          </p:cNvCxnSpPr>
          <p:nvPr/>
        </p:nvCxnSpPr>
        <p:spPr bwMode="auto">
          <a:xfrm flipV="1">
            <a:off x="5539085" y="350123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4D9A8CD-D64F-4A90-8B48-9043801941AB}"/>
              </a:ext>
            </a:extLst>
          </p:cNvPr>
          <p:cNvSpPr txBox="1"/>
          <p:nvPr/>
        </p:nvSpPr>
        <p:spPr>
          <a:xfrm>
            <a:off x="5693145" y="3330771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8" name="Rectangle 108">
            <a:extLst>
              <a:ext uri="{FF2B5EF4-FFF2-40B4-BE49-F238E27FC236}">
                <a16:creationId xmlns:a16="http://schemas.microsoft.com/office/drawing/2014/main" id="{C4503FD7-291F-4A09-AFED-1ACFD38B4F55}"/>
              </a:ext>
            </a:extLst>
          </p:cNvPr>
          <p:cNvSpPr/>
          <p:nvPr/>
        </p:nvSpPr>
        <p:spPr bwMode="auto">
          <a:xfrm>
            <a:off x="5539085" y="3751664"/>
            <a:ext cx="1113076" cy="4167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39" name="Straight Arrow Connector 109">
            <a:extLst>
              <a:ext uri="{FF2B5EF4-FFF2-40B4-BE49-F238E27FC236}">
                <a16:creationId xmlns:a16="http://schemas.microsoft.com/office/drawing/2014/main" id="{7EDE59B0-E780-424F-A89B-845FFEBDC258}"/>
              </a:ext>
            </a:extLst>
          </p:cNvPr>
          <p:cNvCxnSpPr>
            <a:cxnSpLocks/>
            <a:stCxn id="40" idx="3"/>
            <a:endCxn id="34" idx="1"/>
          </p:cNvCxnSpPr>
          <p:nvPr/>
        </p:nvCxnSpPr>
        <p:spPr bwMode="auto">
          <a:xfrm>
            <a:off x="6032416" y="4526649"/>
            <a:ext cx="862229" cy="217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58F788A-C06E-4B87-952C-86B4E2F57A9E}"/>
              </a:ext>
            </a:extLst>
          </p:cNvPr>
          <p:cNvSpPr txBox="1"/>
          <p:nvPr/>
        </p:nvSpPr>
        <p:spPr>
          <a:xfrm>
            <a:off x="4730457" y="4234261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41" name="Straight Arrow Connector 111">
            <a:extLst>
              <a:ext uri="{FF2B5EF4-FFF2-40B4-BE49-F238E27FC236}">
                <a16:creationId xmlns:a16="http://schemas.microsoft.com/office/drawing/2014/main" id="{B31BE5E0-145D-4404-BA89-A1431A0E0787}"/>
              </a:ext>
            </a:extLst>
          </p:cNvPr>
          <p:cNvCxnSpPr>
            <a:cxnSpLocks/>
            <a:stCxn id="40" idx="0"/>
          </p:cNvCxnSpPr>
          <p:nvPr/>
        </p:nvCxnSpPr>
        <p:spPr bwMode="auto">
          <a:xfrm flipV="1">
            <a:off x="5381437" y="4017635"/>
            <a:ext cx="552099" cy="216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112">
            <a:extLst>
              <a:ext uri="{FF2B5EF4-FFF2-40B4-BE49-F238E27FC236}">
                <a16:creationId xmlns:a16="http://schemas.microsoft.com/office/drawing/2014/main" id="{45B5D0A5-EA61-4B11-AA5F-9F550E8D4E0B}"/>
              </a:ext>
            </a:extLst>
          </p:cNvPr>
          <p:cNvCxnSpPr>
            <a:cxnSpLocks/>
          </p:cNvCxnSpPr>
          <p:nvPr/>
        </p:nvCxnSpPr>
        <p:spPr bwMode="auto">
          <a:xfrm flipH="1">
            <a:off x="5532414" y="3628709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3" name="Straight Connector 114">
            <a:extLst>
              <a:ext uri="{FF2B5EF4-FFF2-40B4-BE49-F238E27FC236}">
                <a16:creationId xmlns:a16="http://schemas.microsoft.com/office/drawing/2014/main" id="{CE4B5701-1B87-40B1-93F5-DB2190F0E43B}"/>
              </a:ext>
            </a:extLst>
          </p:cNvPr>
          <p:cNvCxnSpPr>
            <a:cxnSpLocks/>
          </p:cNvCxnSpPr>
          <p:nvPr/>
        </p:nvCxnSpPr>
        <p:spPr bwMode="auto">
          <a:xfrm>
            <a:off x="4425470" y="274083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9090F8B-0C4B-4133-AEE0-936EEEDF4896}"/>
              </a:ext>
            </a:extLst>
          </p:cNvPr>
          <p:cNvSpPr txBox="1"/>
          <p:nvPr/>
        </p:nvSpPr>
        <p:spPr>
          <a:xfrm>
            <a:off x="6463530" y="50602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5" name="Straight Arrow Connector 90">
            <a:extLst>
              <a:ext uri="{FF2B5EF4-FFF2-40B4-BE49-F238E27FC236}">
                <a16:creationId xmlns:a16="http://schemas.microsoft.com/office/drawing/2014/main" id="{1CBD6121-D5B4-43AF-B416-65BD6B519E47}"/>
              </a:ext>
            </a:extLst>
          </p:cNvPr>
          <p:cNvCxnSpPr>
            <a:cxnSpLocks/>
          </p:cNvCxnSpPr>
          <p:nvPr/>
        </p:nvCxnSpPr>
        <p:spPr bwMode="auto">
          <a:xfrm>
            <a:off x="6517355" y="503014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99">
            <a:extLst>
              <a:ext uri="{FF2B5EF4-FFF2-40B4-BE49-F238E27FC236}">
                <a16:creationId xmlns:a16="http://schemas.microsoft.com/office/drawing/2014/main" id="{75ADFB48-187F-489D-A752-F094B15A0810}"/>
              </a:ext>
            </a:extLst>
          </p:cNvPr>
          <p:cNvCxnSpPr>
            <a:cxnSpLocks/>
          </p:cNvCxnSpPr>
          <p:nvPr/>
        </p:nvCxnSpPr>
        <p:spPr bwMode="auto">
          <a:xfrm flipH="1">
            <a:off x="6867921" y="503014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Connector 115">
            <a:extLst>
              <a:ext uri="{FF2B5EF4-FFF2-40B4-BE49-F238E27FC236}">
                <a16:creationId xmlns:a16="http://schemas.microsoft.com/office/drawing/2014/main" id="{C75F59A3-58C4-4F33-9270-86C51959D74E}"/>
              </a:ext>
            </a:extLst>
          </p:cNvPr>
          <p:cNvCxnSpPr>
            <a:cxnSpLocks/>
          </p:cNvCxnSpPr>
          <p:nvPr/>
        </p:nvCxnSpPr>
        <p:spPr bwMode="auto">
          <a:xfrm>
            <a:off x="6867921" y="4525823"/>
            <a:ext cx="26724" cy="5344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Arrow Connector 116">
            <a:extLst>
              <a:ext uri="{FF2B5EF4-FFF2-40B4-BE49-F238E27FC236}">
                <a16:creationId xmlns:a16="http://schemas.microsoft.com/office/drawing/2014/main" id="{9749BDAA-52BB-42AA-B669-31B423F705BB}"/>
              </a:ext>
            </a:extLst>
          </p:cNvPr>
          <p:cNvCxnSpPr>
            <a:cxnSpLocks/>
          </p:cNvCxnSpPr>
          <p:nvPr/>
        </p:nvCxnSpPr>
        <p:spPr bwMode="auto">
          <a:xfrm>
            <a:off x="5173187" y="502557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117">
            <a:extLst>
              <a:ext uri="{FF2B5EF4-FFF2-40B4-BE49-F238E27FC236}">
                <a16:creationId xmlns:a16="http://schemas.microsoft.com/office/drawing/2014/main" id="{1121AB21-C3D5-4B72-9845-AA7145EDF89C}"/>
              </a:ext>
            </a:extLst>
          </p:cNvPr>
          <p:cNvCxnSpPr>
            <a:cxnSpLocks/>
          </p:cNvCxnSpPr>
          <p:nvPr/>
        </p:nvCxnSpPr>
        <p:spPr bwMode="auto">
          <a:xfrm flipH="1">
            <a:off x="5523753" y="502557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Connector 119">
            <a:extLst>
              <a:ext uri="{FF2B5EF4-FFF2-40B4-BE49-F238E27FC236}">
                <a16:creationId xmlns:a16="http://schemas.microsoft.com/office/drawing/2014/main" id="{B8948898-01AC-43B0-9208-C4065D7A87FE}"/>
              </a:ext>
            </a:extLst>
          </p:cNvPr>
          <p:cNvCxnSpPr>
            <a:cxnSpLocks/>
          </p:cNvCxnSpPr>
          <p:nvPr/>
        </p:nvCxnSpPr>
        <p:spPr bwMode="auto">
          <a:xfrm flipV="1">
            <a:off x="7426457" y="247692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120">
            <a:extLst>
              <a:ext uri="{FF2B5EF4-FFF2-40B4-BE49-F238E27FC236}">
                <a16:creationId xmlns:a16="http://schemas.microsoft.com/office/drawing/2014/main" id="{28E748D6-FF39-48B5-B339-4A5F07B8AA36}"/>
              </a:ext>
            </a:extLst>
          </p:cNvPr>
          <p:cNvCxnSpPr>
            <a:cxnSpLocks/>
          </p:cNvCxnSpPr>
          <p:nvPr/>
        </p:nvCxnSpPr>
        <p:spPr bwMode="auto">
          <a:xfrm flipV="1">
            <a:off x="1119071" y="249655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Multiuser P2P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A device can communicate with multiple devices</a:t>
            </a:r>
          </a:p>
          <a:p>
            <a:pPr lvl="1"/>
            <a:r>
              <a:rPr lang="en-US" altLang="ko-KR" sz="1400" dirty="0"/>
              <a:t>P2P users are highly likely to be located close to each other</a:t>
            </a:r>
          </a:p>
          <a:p>
            <a:pPr lvl="1"/>
            <a:r>
              <a:rPr lang="en-US" altLang="ko-KR" sz="1400" dirty="0"/>
              <a:t>In some scenarios, a P2P user can communication with multiple P2P devices and vice versa</a:t>
            </a:r>
          </a:p>
          <a:p>
            <a:pPr lvl="1"/>
            <a:r>
              <a:rPr lang="en-US" altLang="ko-KR" sz="1400" dirty="0"/>
              <a:t>If P2P users use optimal transmission parameters, communication efficiency can be improved</a:t>
            </a:r>
          </a:p>
          <a:p>
            <a:pPr lvl="1"/>
            <a:r>
              <a:rPr lang="en-US" altLang="ko-KR" sz="1400" dirty="0"/>
              <a:t>In this scenario, Multi user P2P is beneficial over Single user P2P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DC3EC3C-4382-4544-92AC-AE4CED8C3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564" y="3095100"/>
            <a:ext cx="4054128" cy="3377113"/>
          </a:xfrm>
          <a:prstGeom prst="rect">
            <a:avLst/>
          </a:prstGeom>
        </p:spPr>
      </p:pic>
      <p:pic>
        <p:nvPicPr>
          <p:cNvPr id="82" name="그림 81">
            <a:extLst>
              <a:ext uri="{FF2B5EF4-FFF2-40B4-BE49-F238E27FC236}">
                <a16:creationId xmlns:a16="http://schemas.microsoft.com/office/drawing/2014/main" id="{156B4F82-8CDD-40C6-B3A7-281AFDC962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43" y="3717032"/>
            <a:ext cx="4054128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51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Multiuser Peer 2 Peer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MU consideration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BE4DF7F9-7A07-4915-B160-1A2BBCDCE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503611"/>
            <a:ext cx="7925190" cy="373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Multiuser Peer 2 Peer (Downlink)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Downlink (TDM)</a:t>
            </a:r>
          </a:p>
          <a:p>
            <a:pPr lvl="1"/>
            <a:r>
              <a:rPr lang="en-US" altLang="ko-KR" sz="1200" dirty="0"/>
              <a:t>Low efficiency due to SIFS periods between transmissions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C36B872-7D94-401C-8CA8-50BCF6956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563327"/>
            <a:ext cx="7056784" cy="392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Multiuser Peer 2 Peer (Downlink)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Downlink (OFDMA)</a:t>
            </a:r>
          </a:p>
          <a:p>
            <a:pPr lvl="1"/>
            <a:r>
              <a:rPr lang="en-US" altLang="ko-KR" sz="1200" dirty="0"/>
              <a:t>Efficient transmission scheme for MU</a:t>
            </a:r>
          </a:p>
          <a:p>
            <a:pPr lvl="1"/>
            <a:r>
              <a:rPr lang="en-US" altLang="ko-KR" sz="1200" dirty="0"/>
              <a:t>OFDMA operation is same as 802.11ax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4CCAA7D-50B7-4D0D-9BED-1B314900A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79" y="2724445"/>
            <a:ext cx="6681045" cy="371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79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Multiuser Peer 2 Peer (Uplink)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Uplink</a:t>
            </a:r>
          </a:p>
          <a:p>
            <a:pPr lvl="1"/>
            <a:r>
              <a:rPr lang="en-US" altLang="ko-KR" sz="1200" dirty="0"/>
              <a:t>In order for STA1 to control the transmission, TF from STA1 has to elicit MU P2P Transmissions</a:t>
            </a:r>
          </a:p>
          <a:p>
            <a:pPr lvl="1"/>
            <a:r>
              <a:rPr lang="en-US" altLang="ko-KR" sz="1200" dirty="0"/>
              <a:t>OFDMA operation is same as 802.11ax 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7CE9120-F3CB-481C-AB5C-3183D9859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828" y="2708920"/>
            <a:ext cx="6844604" cy="380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765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presentation, </a:t>
            </a:r>
            <a:r>
              <a:rPr lang="en-US" altLang="ko-KR" sz="2000" dirty="0" err="1"/>
              <a:t>Multiuer</a:t>
            </a:r>
            <a:r>
              <a:rPr lang="en-US" altLang="ko-KR" sz="2000" dirty="0"/>
              <a:t> P2P was discussed</a:t>
            </a:r>
          </a:p>
          <a:p>
            <a:r>
              <a:rPr lang="en-US" altLang="ko-KR" sz="2000" dirty="0"/>
              <a:t>Allocated time by an AP can be used as a MU P2P opportunity</a:t>
            </a:r>
          </a:p>
          <a:p>
            <a:r>
              <a:rPr lang="en-US" altLang="ko-KR" sz="2000" dirty="0"/>
              <a:t>A STA triggered by an AP controls MU P2P transmission</a:t>
            </a:r>
          </a:p>
          <a:p>
            <a:r>
              <a:rPr lang="en-US" altLang="ko-KR" sz="2000" dirty="0"/>
              <a:t>For downlink MU P2P, TDM based transmission may be used	</a:t>
            </a:r>
          </a:p>
          <a:p>
            <a:pPr lvl="1"/>
            <a:r>
              <a:rPr lang="en-US" altLang="ko-KR" sz="1600" dirty="0"/>
              <a:t>TDM based MU P2P has overhead due to SIFSs</a:t>
            </a:r>
          </a:p>
          <a:p>
            <a:r>
              <a:rPr lang="en-US" altLang="ko-KR" sz="2000" dirty="0"/>
              <a:t>For MU P2P, OFDMA transmission controlled by the triggered STA my be used</a:t>
            </a:r>
          </a:p>
          <a:p>
            <a:pPr lvl="1"/>
            <a:r>
              <a:rPr lang="en-US" altLang="ko-KR" sz="1800" dirty="0"/>
              <a:t>Same OFDMA procedure shall be used as 802.11ax</a:t>
            </a:r>
          </a:p>
          <a:p>
            <a:r>
              <a:rPr lang="en-US" altLang="ko-KR" sz="2000" dirty="0"/>
              <a:t>MU P2P can be considered </a:t>
            </a:r>
            <a:r>
              <a:rPr lang="en-US" altLang="ko-KR" sz="2000"/>
              <a:t>as a </a:t>
            </a:r>
            <a:r>
              <a:rPr lang="en-US" altLang="ko-KR" sz="2000" dirty="0"/>
              <a:t>useful feature for R2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58587</TotalTime>
  <Words>397</Words>
  <Application>Microsoft Office PowerPoint</Application>
  <PresentationFormat>화면 슬라이드 쇼(4:3)</PresentationFormat>
  <Paragraphs>79</Paragraphs>
  <Slides>10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Trigger based DiL transmission [1]</vt:lpstr>
      <vt:lpstr>Multiuser P2P Scenario</vt:lpstr>
      <vt:lpstr>Multiuser Peer 2 Peer</vt:lpstr>
      <vt:lpstr>Multiuser Peer 2 Peer (Downlink)</vt:lpstr>
      <vt:lpstr>Multiuser Peer 2 Peer (Downlink)</vt:lpstr>
      <vt:lpstr>Multiuser Peer 2 Peer (Uplink)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 용호</cp:lastModifiedBy>
  <cp:revision>1106</cp:revision>
  <cp:lastPrinted>2020-06-27T07:12:01Z</cp:lastPrinted>
  <dcterms:created xsi:type="dcterms:W3CDTF">2015-04-24T00:57:35Z</dcterms:created>
  <dcterms:modified xsi:type="dcterms:W3CDTF">2020-06-30T06:23:12Z</dcterms:modified>
</cp:coreProperties>
</file>