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7" r:id="rId3"/>
    <p:sldId id="439" r:id="rId4"/>
    <p:sldId id="438" r:id="rId5"/>
    <p:sldId id="436" r:id="rId6"/>
    <p:sldId id="445" r:id="rId7"/>
    <p:sldId id="44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0965r1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 lvl="0"/>
            <a:r>
              <a:rPr lang="en-US" sz="2400" dirty="0" err="1" smtClean="0"/>
              <a:t>6GHz</a:t>
            </a:r>
            <a:r>
              <a:rPr lang="en-US" sz="2400" dirty="0" smtClean="0"/>
              <a:t> </a:t>
            </a:r>
            <a:r>
              <a:rPr lang="en-US" sz="2400" dirty="0" err="1" smtClean="0"/>
              <a:t>LPI</a:t>
            </a:r>
            <a:r>
              <a:rPr lang="en-US" sz="2400" dirty="0" smtClean="0"/>
              <a:t> Range Extension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2020-07-02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the US, </a:t>
            </a:r>
            <a:r>
              <a:rPr lang="en-US" sz="1800" b="0" dirty="0" err="1" smtClean="0"/>
              <a:t>1.2GHz</a:t>
            </a:r>
            <a:r>
              <a:rPr lang="en-US" sz="1800" b="0" dirty="0" smtClean="0"/>
              <a:t> is now approved for unlicensed use under low power indoor (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) rules.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provides a huge boost (</a:t>
            </a:r>
            <a:r>
              <a:rPr lang="en-US" sz="1800" b="0" dirty="0" err="1" smtClean="0"/>
              <a:t>3x</a:t>
            </a:r>
            <a:r>
              <a:rPr lang="en-US" sz="1800" b="0" dirty="0" smtClean="0"/>
              <a:t>) to the spectrum available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devices although at a reduced power and </a:t>
            </a:r>
            <a:r>
              <a:rPr lang="en-US" sz="1800" b="0" dirty="0" err="1" smtClean="0"/>
              <a:t>PSD</a:t>
            </a:r>
            <a:r>
              <a:rPr lang="en-US" sz="1800" b="0" dirty="0" smtClean="0"/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  </a:t>
            </a:r>
            <a:r>
              <a:rPr lang="en-US" sz="1800" b="0" dirty="0" err="1" smtClean="0">
                <a:sym typeface="Wingdings" panose="05000000000000000000" pitchFamily="2" charset="2"/>
              </a:rPr>
              <a:t>5dBm</a:t>
            </a:r>
            <a:r>
              <a:rPr lang="en-US" sz="1800" b="0" dirty="0" smtClean="0">
                <a:sym typeface="Wingdings" panose="05000000000000000000" pitchFamily="2" charset="2"/>
              </a:rPr>
              <a:t>/MHz for AP and -</a:t>
            </a:r>
            <a:r>
              <a:rPr lang="en-US" sz="1800" b="0" dirty="0" err="1" smtClean="0">
                <a:sym typeface="Wingdings" panose="05000000000000000000" pitchFamily="2" charset="2"/>
              </a:rPr>
              <a:t>1dBm</a:t>
            </a:r>
            <a:r>
              <a:rPr lang="en-US" sz="1800" b="0" dirty="0" smtClean="0">
                <a:sym typeface="Wingdings" panose="05000000000000000000" pitchFamily="2" charset="2"/>
              </a:rPr>
              <a:t>/MHz for STA.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Hence, we propose to define one lower rate SU mode to improve DL and UL range over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design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3447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LPI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Power and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11ax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Rates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71639"/>
              </p:ext>
            </p:extLst>
          </p:nvPr>
        </p:nvGraphicFramePr>
        <p:xfrm>
          <a:off x="1494514" y="31242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4.3 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7694"/>
              </p:ext>
            </p:extLst>
          </p:nvPr>
        </p:nvGraphicFramePr>
        <p:xfrm>
          <a:off x="1494514" y="48006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4.3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24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1676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It is desirable by AP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 to use the maximum available BW in the BSS in order to maximize the transmission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Dropping BW doesn’t provide better SNR </a:t>
            </a:r>
            <a:r>
              <a:rPr lang="en-US" sz="1600" dirty="0" smtClean="0">
                <a:sym typeface="Wingdings" panose="05000000000000000000" pitchFamily="2" charset="2"/>
              </a:rPr>
              <a:t> prefer to maintain BW while lowering rates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38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For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SU320</a:t>
            </a:r>
            <a:r>
              <a:rPr lang="en-US" sz="1800" b="0" dirty="0" smtClean="0">
                <a:sym typeface="Wingdings" panose="05000000000000000000" pitchFamily="2" charset="2"/>
              </a:rPr>
              <a:t> transmissions define a DUP mode of </a:t>
            </a:r>
            <a:r>
              <a:rPr lang="en-US" sz="1800" b="0" dirty="0" err="1" smtClean="0">
                <a:sym typeface="Wingdings" panose="05000000000000000000" pitchFamily="2" charset="2"/>
              </a:rPr>
              <a:t>SU40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limited to </a:t>
            </a:r>
            <a:r>
              <a:rPr lang="en-US" sz="1800" b="0" dirty="0" err="1" smtClean="0">
                <a:sym typeface="Wingdings" panose="05000000000000000000" pitchFamily="2" charset="2"/>
              </a:rPr>
              <a:t>MCS0+DCM</a:t>
            </a:r>
            <a:r>
              <a:rPr lang="en-US" sz="1800" b="0" dirty="0" smtClean="0">
                <a:sym typeface="Wingdings" panose="05000000000000000000" pitchFamily="2" charset="2"/>
              </a:rPr>
              <a:t> @</a:t>
            </a:r>
            <a:r>
              <a:rPr lang="en-US" sz="1800" b="0" dirty="0" err="1" smtClean="0">
                <a:sym typeface="Wingdings" panose="05000000000000000000" pitchFamily="2" charset="2"/>
              </a:rPr>
              <a:t>Nss</a:t>
            </a:r>
            <a:r>
              <a:rPr lang="en-US" sz="1800" b="0" dirty="0" smtClean="0">
                <a:sym typeface="Wingdings" panose="05000000000000000000" pitchFamily="2" charset="2"/>
              </a:rPr>
              <a:t>=1 to generate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For </a:t>
            </a:r>
            <a:r>
              <a:rPr lang="en-US" sz="1600" dirty="0" err="1">
                <a:sym typeface="Wingdings" panose="05000000000000000000" pitchFamily="2" charset="2"/>
              </a:rPr>
              <a:t>SU20</a:t>
            </a:r>
            <a:r>
              <a:rPr lang="en-US" sz="1600" dirty="0">
                <a:sym typeface="Wingdings" panose="05000000000000000000" pitchFamily="2" charset="2"/>
              </a:rPr>
              <a:t> and </a:t>
            </a:r>
            <a:r>
              <a:rPr lang="en-US" sz="1600" dirty="0" err="1">
                <a:sym typeface="Wingdings" panose="05000000000000000000" pitchFamily="2" charset="2"/>
              </a:rPr>
              <a:t>SU40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11ax</a:t>
            </a:r>
            <a:r>
              <a:rPr lang="en-US" sz="1600" dirty="0" smtClean="0">
                <a:sym typeface="Wingdings" panose="05000000000000000000" pitchFamily="2" charset="2"/>
              </a:rPr>
              <a:t> rates </a:t>
            </a:r>
            <a:r>
              <a:rPr lang="en-US" sz="1600" dirty="0">
                <a:sym typeface="Wingdings" panose="05000000000000000000" pitchFamily="2" charset="2"/>
              </a:rPr>
              <a:t>are quite low </a:t>
            </a:r>
            <a:r>
              <a:rPr lang="en-US" sz="1600" dirty="0" smtClean="0">
                <a:sym typeface="Wingdings" panose="05000000000000000000" pitchFamily="2" charset="2"/>
              </a:rPr>
              <a:t>already and we don’t see the need to define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E.g.,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rates –&gt;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>
                <a:sym typeface="Wingdings" panose="05000000000000000000" pitchFamily="2" charset="2"/>
              </a:rPr>
              <a:t>MCS0</a:t>
            </a:r>
            <a:r>
              <a:rPr lang="en-US" sz="1600" dirty="0">
                <a:sym typeface="Wingdings" panose="05000000000000000000" pitchFamily="2" charset="2"/>
              </a:rPr>
              <a:t>  (</a:t>
            </a:r>
            <a:r>
              <a:rPr lang="en-US" sz="1600" dirty="0" err="1">
                <a:sym typeface="Wingdings" panose="05000000000000000000" pitchFamily="2" charset="2"/>
              </a:rPr>
              <a:t>72Mbps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36Mbps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 err="1">
                <a:sym typeface="Wingdings" panose="05000000000000000000" pitchFamily="2" charset="2"/>
              </a:rPr>
              <a:t>80MHz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+DUP (</a:t>
            </a:r>
            <a:r>
              <a:rPr lang="en-US" sz="1600" dirty="0" err="1">
                <a:sym typeface="Wingdings" panose="05000000000000000000" pitchFamily="2" charset="2"/>
              </a:rPr>
              <a:t>18Mbps</a:t>
            </a:r>
            <a:r>
              <a:rPr lang="en-US" sz="16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Note – we assume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will be defined in </a:t>
            </a:r>
            <a:r>
              <a:rPr lang="en-US" sz="1600" dirty="0" err="1" smtClean="0">
                <a:sym typeface="Wingdings" panose="05000000000000000000" pitchFamily="2" charset="2"/>
              </a:rPr>
              <a:t>11be</a:t>
            </a:r>
            <a:r>
              <a:rPr lang="en-US" sz="1600" dirty="0" smtClean="0">
                <a:sym typeface="Wingdings" panose="05000000000000000000" pitchFamily="2" charset="2"/>
              </a:rPr>
              <a:t> , see also [1]</a:t>
            </a:r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Beacons </a:t>
            </a:r>
            <a:r>
              <a:rPr lang="en-US" sz="1800" b="0" dirty="0">
                <a:sym typeface="Wingdings" panose="05000000000000000000" pitchFamily="2" charset="2"/>
              </a:rPr>
              <a:t>can already be sent in Non-</a:t>
            </a:r>
            <a:r>
              <a:rPr lang="en-US" sz="1800" b="0" dirty="0" err="1">
                <a:sym typeface="Wingdings" panose="05000000000000000000" pitchFamily="2" charset="2"/>
              </a:rPr>
              <a:t>HT</a:t>
            </a:r>
            <a:r>
              <a:rPr lang="en-US" sz="1800" b="0" dirty="0">
                <a:sym typeface="Wingdings" panose="05000000000000000000" pitchFamily="2" charset="2"/>
              </a:rPr>
              <a:t> DUP mode in </a:t>
            </a:r>
            <a:r>
              <a:rPr lang="en-US" sz="1800" b="0" dirty="0" err="1">
                <a:sym typeface="Wingdings" panose="05000000000000000000" pitchFamily="2" charset="2"/>
              </a:rPr>
              <a:t>11ax</a:t>
            </a:r>
            <a:r>
              <a:rPr lang="en-US" sz="1800" b="0" dirty="0">
                <a:sym typeface="Wingdings" panose="05000000000000000000" pitchFamily="2" charset="2"/>
              </a:rPr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@</a:t>
            </a:r>
            <a:r>
              <a:rPr lang="en-US" sz="1800" b="0" dirty="0" err="1" smtClean="0">
                <a:sym typeface="Wingdings" panose="05000000000000000000" pitchFamily="2" charset="2"/>
              </a:rPr>
              <a:t>6GHz</a:t>
            </a:r>
            <a:r>
              <a:rPr lang="en-US" sz="1800" b="0" dirty="0" smtClean="0">
                <a:sym typeface="Wingdings" panose="05000000000000000000" pitchFamily="2" charset="2"/>
              </a:rPr>
              <a:t>   </a:t>
            </a:r>
            <a:r>
              <a:rPr lang="en-US" sz="1800" b="0" dirty="0" err="1" smtClean="0">
                <a:sym typeface="Wingdings" panose="05000000000000000000" pitchFamily="2" charset="2"/>
              </a:rPr>
              <a:t>80MHz</a:t>
            </a:r>
            <a:r>
              <a:rPr lang="en-US" sz="1800" b="0" dirty="0" smtClean="0">
                <a:sym typeface="Wingdings" panose="05000000000000000000" pitchFamily="2" charset="2"/>
              </a:rPr>
              <a:t>-wide </a:t>
            </a:r>
            <a:r>
              <a:rPr lang="en-US" sz="1800" b="0" dirty="0">
                <a:sym typeface="Wingdings" panose="05000000000000000000" pitchFamily="2" charset="2"/>
              </a:rPr>
              <a:t>beacons provide range </a:t>
            </a:r>
            <a:r>
              <a:rPr lang="en-US" sz="1800" b="0" dirty="0" smtClean="0">
                <a:sym typeface="Wingdings" panose="05000000000000000000" pitchFamily="2" charset="2"/>
              </a:rPr>
              <a:t>extension for </a:t>
            </a:r>
            <a:r>
              <a:rPr lang="en-US" sz="1800" b="0" dirty="0" err="1" smtClean="0">
                <a:sym typeface="Wingdings" panose="05000000000000000000" pitchFamily="2" charset="2"/>
              </a:rPr>
              <a:t>STA</a:t>
            </a:r>
            <a:r>
              <a:rPr lang="en-US" sz="1800" b="0" dirty="0" smtClean="0">
                <a:sym typeface="Wingdings" panose="05000000000000000000" pitchFamily="2" charset="2"/>
              </a:rPr>
              <a:t> that combine the four repetitions. </a:t>
            </a:r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b="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4487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Lower SU rate using DUP design is proposed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for improved range of the new 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 spectrum. 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[1] 20/0986 </a:t>
            </a:r>
            <a:r>
              <a:rPr lang="en-US" altLang="zh-TW" sz="1600" b="0" dirty="0" err="1"/>
              <a:t>DCM</a:t>
            </a:r>
            <a:r>
              <a:rPr lang="en-US" altLang="zh-TW" sz="1600" b="0" dirty="0"/>
              <a:t> for range extension in </a:t>
            </a:r>
            <a:r>
              <a:rPr lang="en-US" altLang="zh-TW" sz="1600" b="0" dirty="0" err="1"/>
              <a:t>6GHz</a:t>
            </a:r>
            <a:r>
              <a:rPr lang="en-US" altLang="zh-TW" sz="1600" b="0" dirty="0"/>
              <a:t> </a:t>
            </a:r>
            <a:r>
              <a:rPr lang="en-US" altLang="zh-CN" sz="1600" b="0" dirty="0" err="1"/>
              <a:t>LPI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30192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to define a DUP mode for </a:t>
            </a:r>
            <a:r>
              <a:rPr lang="en-US" sz="1800" b="0" dirty="0" smtClean="0"/>
              <a:t>non-punctured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smtClean="0"/>
              <a:t>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PPDUs</a:t>
            </a:r>
            <a:r>
              <a:rPr lang="en-US" sz="1800" b="0" dirty="0" smtClean="0"/>
              <a:t> </a:t>
            </a:r>
            <a:r>
              <a:rPr lang="en-US" sz="1800" b="0" dirty="0" smtClean="0"/>
              <a:t>transmitted to a single user, </a:t>
            </a:r>
            <a:r>
              <a:rPr lang="en-US" sz="1800" b="0" dirty="0" smtClean="0"/>
              <a:t>limited </a:t>
            </a:r>
            <a:r>
              <a:rPr lang="en-US" sz="1800" b="0" dirty="0" smtClean="0"/>
              <a:t>to {</a:t>
            </a:r>
            <a:r>
              <a:rPr lang="en-US" sz="1800" b="0" dirty="0" err="1" smtClean="0"/>
              <a:t>MCS0+DCM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</a:t>
            </a:r>
            <a:r>
              <a:rPr lang="en-US" sz="1800" b="0" dirty="0" smtClean="0"/>
              <a:t>}?</a:t>
            </a:r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344872</TotalTime>
  <Words>466</Words>
  <Application>Microsoft Office PowerPoint</Application>
  <PresentationFormat>On-screen Show (4:3)</PresentationFormat>
  <Paragraphs>112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6GHz LPI Range Extension</vt:lpstr>
      <vt:lpstr>Abstract</vt:lpstr>
      <vt:lpstr>Max LPI Power and 11ax Rates </vt:lpstr>
      <vt:lpstr>Proposal </vt:lpstr>
      <vt:lpstr>Summary</vt:lpstr>
      <vt:lpstr>References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1607</cp:revision>
  <cp:lastPrinted>1998-02-10T13:28:06Z</cp:lastPrinted>
  <dcterms:created xsi:type="dcterms:W3CDTF">2007-05-21T21:00:37Z</dcterms:created>
  <dcterms:modified xsi:type="dcterms:W3CDTF">2020-07-02T19:09:18Z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